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9"/>
  </p:notesMasterIdLst>
  <p:sldIdLst>
    <p:sldId id="257" r:id="rId2"/>
    <p:sldId id="258" r:id="rId3"/>
    <p:sldId id="300" r:id="rId4"/>
    <p:sldId id="301" r:id="rId5"/>
    <p:sldId id="302" r:id="rId6"/>
    <p:sldId id="303" r:id="rId7"/>
    <p:sldId id="259" r:id="rId8"/>
    <p:sldId id="304" r:id="rId9"/>
    <p:sldId id="305" r:id="rId10"/>
    <p:sldId id="306" r:id="rId11"/>
    <p:sldId id="295" r:id="rId12"/>
    <p:sldId id="296" r:id="rId13"/>
    <p:sldId id="297" r:id="rId14"/>
    <p:sldId id="298" r:id="rId15"/>
    <p:sldId id="299" r:id="rId16"/>
    <p:sldId id="307" r:id="rId17"/>
    <p:sldId id="336" r:id="rId18"/>
    <p:sldId id="335" r:id="rId19"/>
    <p:sldId id="337" r:id="rId20"/>
    <p:sldId id="338" r:id="rId21"/>
    <p:sldId id="333" r:id="rId22"/>
    <p:sldId id="322" r:id="rId23"/>
    <p:sldId id="323" r:id="rId24"/>
    <p:sldId id="324" r:id="rId25"/>
    <p:sldId id="325" r:id="rId26"/>
    <p:sldId id="326" r:id="rId27"/>
    <p:sldId id="327" r:id="rId28"/>
    <p:sldId id="328" r:id="rId29"/>
    <p:sldId id="329" r:id="rId30"/>
    <p:sldId id="330" r:id="rId31"/>
    <p:sldId id="332" r:id="rId32"/>
    <p:sldId id="331" r:id="rId33"/>
    <p:sldId id="345" r:id="rId34"/>
    <p:sldId id="310" r:id="rId35"/>
    <p:sldId id="320" r:id="rId36"/>
    <p:sldId id="308" r:id="rId37"/>
    <p:sldId id="321" r:id="rId38"/>
    <p:sldId id="309" r:id="rId39"/>
    <p:sldId id="313" r:id="rId40"/>
    <p:sldId id="317" r:id="rId41"/>
    <p:sldId id="319" r:id="rId42"/>
    <p:sldId id="339" r:id="rId43"/>
    <p:sldId id="340" r:id="rId44"/>
    <p:sldId id="341" r:id="rId45"/>
    <p:sldId id="343" r:id="rId46"/>
    <p:sldId id="342" r:id="rId47"/>
    <p:sldId id="344" r:id="rId4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신영환/SGS DevCamp" initials="신D" lastIdx="3" clrIdx="0">
    <p:extLst>
      <p:ext uri="{19B8F6BF-5375-455C-9EA6-DF929625EA0E}">
        <p15:presenceInfo xmlns:p15="http://schemas.microsoft.com/office/powerpoint/2012/main" userId="S::younghshin@smilegate.com::dfc41117-1df7-4003-b5bb-5a017d18150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68153A-E0EE-22CE-F627-F922A3D2CE57}" v="24" dt="2021-01-04T07:25:46.533"/>
    <p1510:client id="{66320FF2-A211-02F2-71F5-CF5362BA879A}" v="270" dt="2021-01-04T07:33:49.422"/>
    <p1510:client id="{91F7DF7B-EDBD-81D6-A862-B7098554D9EC}" v="67" dt="2021-01-12T07:43:55.627"/>
    <p1510:client id="{CB07F2F1-7D99-650F-9A99-1FFE7BA61074}" v="646" dt="2021-01-04T07:34:47.668"/>
    <p1510:client id="{E3B1262E-9C75-B084-724D-F4A267477CC4}" v="107" dt="2021-01-04T07:14:29.512"/>
    <p1510:client id="{EAA328B9-6ABB-E5A1-7141-CD7E587570CD}" v="8" dt="2021-01-04T05:00:40.5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commentAuthors" Target="commentAuthors.xml"/><Relationship Id="rId55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신영환/SGS DevCamp" userId="S::younghshin@smilegate.com::dfc41117-1df7-4003-b5bb-5a017d18150b" providerId="AD" clId="Web-{E8ACFE6E-CBCB-1051-E8F3-6FC83489352F}"/>
    <pc:docChg chg="">
      <pc:chgData name="신영환/SGS DevCamp" userId="S::younghshin@smilegate.com::dfc41117-1df7-4003-b5bb-5a017d18150b" providerId="AD" clId="Web-{E8ACFE6E-CBCB-1051-E8F3-6FC83489352F}" dt="2020-12-28T07:37:09.821" v="2"/>
      <pc:docMkLst>
        <pc:docMk/>
      </pc:docMkLst>
      <pc:sldChg chg="delCm">
        <pc:chgData name="신영환/SGS DevCamp" userId="S::younghshin@smilegate.com::dfc41117-1df7-4003-b5bb-5a017d18150b" providerId="AD" clId="Web-{E8ACFE6E-CBCB-1051-E8F3-6FC83489352F}" dt="2020-12-28T07:36:58.602" v="0"/>
        <pc:sldMkLst>
          <pc:docMk/>
          <pc:sldMk cId="4005447557" sldId="315"/>
        </pc:sldMkLst>
      </pc:sldChg>
      <pc:sldChg chg="delCm">
        <pc:chgData name="신영환/SGS DevCamp" userId="S::younghshin@smilegate.com::dfc41117-1df7-4003-b5bb-5a017d18150b" providerId="AD" clId="Web-{E8ACFE6E-CBCB-1051-E8F3-6FC83489352F}" dt="2020-12-28T07:37:09.821" v="2"/>
        <pc:sldMkLst>
          <pc:docMk/>
          <pc:sldMk cId="2207968073" sldId="316"/>
        </pc:sldMkLst>
      </pc:sldChg>
    </pc:docChg>
  </pc:docChgLst>
  <pc:docChgLst>
    <pc:chgData name="임영수C/SGS DevCamp" userId="S::yslimc@smilegate.com::1c75c7d7-5cc9-493e-8431-da483c63ddaa" providerId="AD" clId="Web-{91F7DF7B-EDBD-81D6-A862-B7098554D9EC}"/>
    <pc:docChg chg="modSld">
      <pc:chgData name="임영수C/SGS DevCamp" userId="S::yslimc@smilegate.com::1c75c7d7-5cc9-493e-8431-da483c63ddaa" providerId="AD" clId="Web-{91F7DF7B-EDBD-81D6-A862-B7098554D9EC}" dt="2021-01-12T07:43:55.627" v="65" actId="1076"/>
      <pc:docMkLst>
        <pc:docMk/>
      </pc:docMkLst>
      <pc:sldChg chg="addSp delSp modSp">
        <pc:chgData name="임영수C/SGS DevCamp" userId="S::yslimc@smilegate.com::1c75c7d7-5cc9-493e-8431-da483c63ddaa" providerId="AD" clId="Web-{91F7DF7B-EDBD-81D6-A862-B7098554D9EC}" dt="2021-01-12T07:43:55.627" v="65" actId="1076"/>
        <pc:sldMkLst>
          <pc:docMk/>
          <pc:sldMk cId="2852061777" sldId="301"/>
        </pc:sldMkLst>
        <pc:spChg chg="mod">
          <ac:chgData name="임영수C/SGS DevCamp" userId="S::yslimc@smilegate.com::1c75c7d7-5cc9-493e-8431-da483c63ddaa" providerId="AD" clId="Web-{91F7DF7B-EDBD-81D6-A862-B7098554D9EC}" dt="2021-01-12T06:10:06.786" v="56" actId="14100"/>
          <ac:spMkLst>
            <pc:docMk/>
            <pc:sldMk cId="2852061777" sldId="301"/>
            <ac:spMk id="5" creationId="{52336AFE-B77F-4B2D-A1D1-F6BA2620B363}"/>
          </ac:spMkLst>
        </pc:spChg>
        <pc:picChg chg="add mod">
          <ac:chgData name="임영수C/SGS DevCamp" userId="S::yslimc@smilegate.com::1c75c7d7-5cc9-493e-8431-da483c63ddaa" providerId="AD" clId="Web-{91F7DF7B-EDBD-81D6-A862-B7098554D9EC}" dt="2021-01-12T06:10:30.756" v="58" actId="1076"/>
          <ac:picMkLst>
            <pc:docMk/>
            <pc:sldMk cId="2852061777" sldId="301"/>
            <ac:picMk id="2" creationId="{EBC0FE17-D4A7-4498-8A19-2D62AFB3753A}"/>
          </ac:picMkLst>
        </pc:picChg>
        <pc:picChg chg="add mod">
          <ac:chgData name="임영수C/SGS DevCamp" userId="S::yslimc@smilegate.com::1c75c7d7-5cc9-493e-8431-da483c63ddaa" providerId="AD" clId="Web-{91F7DF7B-EDBD-81D6-A862-B7098554D9EC}" dt="2021-01-12T06:12:34.992" v="60" actId="1076"/>
          <ac:picMkLst>
            <pc:docMk/>
            <pc:sldMk cId="2852061777" sldId="301"/>
            <ac:picMk id="3" creationId="{8F7142B1-AA3A-4E3C-A8B6-6D9AF45A7239}"/>
          </ac:picMkLst>
        </pc:picChg>
        <pc:picChg chg="add mod">
          <ac:chgData name="임영수C/SGS DevCamp" userId="S::yslimc@smilegate.com::1c75c7d7-5cc9-493e-8431-da483c63ddaa" providerId="AD" clId="Web-{91F7DF7B-EDBD-81D6-A862-B7098554D9EC}" dt="2021-01-12T07:43:55.627" v="65" actId="1076"/>
          <ac:picMkLst>
            <pc:docMk/>
            <pc:sldMk cId="2852061777" sldId="301"/>
            <ac:picMk id="4" creationId="{862924AA-C43E-429A-888F-CDD88F3A8AEA}"/>
          </ac:picMkLst>
        </pc:picChg>
        <pc:picChg chg="del">
          <ac:chgData name="임영수C/SGS DevCamp" userId="S::yslimc@smilegate.com::1c75c7d7-5cc9-493e-8431-da483c63ddaa" providerId="AD" clId="Web-{91F7DF7B-EDBD-81D6-A862-B7098554D9EC}" dt="2021-01-12T06:09:35.083" v="0"/>
          <ac:picMkLst>
            <pc:docMk/>
            <pc:sldMk cId="2852061777" sldId="301"/>
            <ac:picMk id="7" creationId="{ABDCB672-792A-4D18-B78B-34683A30DF0C}"/>
          </ac:picMkLst>
        </pc:picChg>
      </pc:sldChg>
    </pc:docChg>
  </pc:docChgLst>
  <pc:docChgLst>
    <pc:chgData name="신영환/SGS DevCamp" userId="S::younghshin@smilegate.com::dfc41117-1df7-4003-b5bb-5a017d18150b" providerId="AD" clId="Web-{6268153A-E0EE-22CE-F627-F922A3D2CE57}"/>
    <pc:docChg chg="modSld">
      <pc:chgData name="신영환/SGS DevCamp" userId="S::younghshin@smilegate.com::dfc41117-1df7-4003-b5bb-5a017d18150b" providerId="AD" clId="Web-{6268153A-E0EE-22CE-F627-F922A3D2CE57}" dt="2021-01-04T07:25:46.533" v="21" actId="1076"/>
      <pc:docMkLst>
        <pc:docMk/>
      </pc:docMkLst>
      <pc:sldChg chg="addSp delSp modSp">
        <pc:chgData name="신영환/SGS DevCamp" userId="S::younghshin@smilegate.com::dfc41117-1df7-4003-b5bb-5a017d18150b" providerId="AD" clId="Web-{6268153A-E0EE-22CE-F627-F922A3D2CE57}" dt="2021-01-04T07:25:46.533" v="21" actId="1076"/>
        <pc:sldMkLst>
          <pc:docMk/>
          <pc:sldMk cId="1237016600" sldId="333"/>
        </pc:sldMkLst>
        <pc:picChg chg="add del mod">
          <ac:chgData name="신영환/SGS DevCamp" userId="S::younghshin@smilegate.com::dfc41117-1df7-4003-b5bb-5a017d18150b" providerId="AD" clId="Web-{6268153A-E0EE-22CE-F627-F922A3D2CE57}" dt="2021-01-04T07:25:08.860" v="11"/>
          <ac:picMkLst>
            <pc:docMk/>
            <pc:sldMk cId="1237016600" sldId="333"/>
            <ac:picMk id="5" creationId="{6F7302D9-EC5F-4CF8-94E1-5F5415361D34}"/>
          </ac:picMkLst>
        </pc:picChg>
        <pc:picChg chg="del">
          <ac:chgData name="신영환/SGS DevCamp" userId="S::younghshin@smilegate.com::dfc41117-1df7-4003-b5bb-5a017d18150b" providerId="AD" clId="Web-{6268153A-E0EE-22CE-F627-F922A3D2CE57}" dt="2021-01-04T07:23:28.545" v="2"/>
          <ac:picMkLst>
            <pc:docMk/>
            <pc:sldMk cId="1237016600" sldId="333"/>
            <ac:picMk id="6" creationId="{86CD83AA-0EDD-441D-82AD-EF2F8D9665CB}"/>
          </ac:picMkLst>
        </pc:picChg>
        <pc:picChg chg="add mod">
          <ac:chgData name="신영환/SGS DevCamp" userId="S::younghshin@smilegate.com::dfc41117-1df7-4003-b5bb-5a017d18150b" providerId="AD" clId="Web-{6268153A-E0EE-22CE-F627-F922A3D2CE57}" dt="2021-01-04T07:25:46.533" v="21" actId="1076"/>
          <ac:picMkLst>
            <pc:docMk/>
            <pc:sldMk cId="1237016600" sldId="333"/>
            <ac:picMk id="8" creationId="{5AA0FE4A-7B87-4000-9E73-AD75E5298A4E}"/>
          </ac:picMkLst>
        </pc:picChg>
      </pc:sldChg>
    </pc:docChg>
  </pc:docChgLst>
  <pc:docChgLst>
    <pc:chgData name="박소현C/SGS DevCamp" userId="S::shparkc@smilegate.com::b6ded9f9-1722-4edd-8dba-128b08e80a16" providerId="AD" clId="Web-{9DC01A69-2D34-891B-4A9D-6879C2E161B5}"/>
    <pc:docChg chg="modSld">
      <pc:chgData name="박소현C/SGS DevCamp" userId="S::shparkc@smilegate.com::b6ded9f9-1722-4edd-8dba-128b08e80a16" providerId="AD" clId="Web-{9DC01A69-2D34-891B-4A9D-6879C2E161B5}" dt="2020-12-28T06:02:17.796" v="7" actId="1076"/>
      <pc:docMkLst>
        <pc:docMk/>
      </pc:docMkLst>
      <pc:sldChg chg="addSp delSp modSp">
        <pc:chgData name="박소현C/SGS DevCamp" userId="S::shparkc@smilegate.com::b6ded9f9-1722-4edd-8dba-128b08e80a16" providerId="AD" clId="Web-{9DC01A69-2D34-891B-4A9D-6879C2E161B5}" dt="2020-12-28T06:02:17.796" v="7" actId="1076"/>
        <pc:sldMkLst>
          <pc:docMk/>
          <pc:sldMk cId="3941364795" sldId="257"/>
        </pc:sldMkLst>
        <pc:spChg chg="del">
          <ac:chgData name="박소현C/SGS DevCamp" userId="S::shparkc@smilegate.com::b6ded9f9-1722-4edd-8dba-128b08e80a16" providerId="AD" clId="Web-{9DC01A69-2D34-891B-4A9D-6879C2E161B5}" dt="2020-12-28T06:01:50.389" v="0"/>
          <ac:spMkLst>
            <pc:docMk/>
            <pc:sldMk cId="3941364795" sldId="257"/>
            <ac:spMk id="15" creationId="{EDD599B4-E840-0149-A3AE-9F619D4E0EA2}"/>
          </ac:spMkLst>
        </pc:spChg>
        <pc:picChg chg="add mod">
          <ac:chgData name="박소현C/SGS DevCamp" userId="S::shparkc@smilegate.com::b6ded9f9-1722-4edd-8dba-128b08e80a16" providerId="AD" clId="Web-{9DC01A69-2D34-891B-4A9D-6879C2E161B5}" dt="2020-12-28T06:02:17.796" v="7" actId="1076"/>
          <ac:picMkLst>
            <pc:docMk/>
            <pc:sldMk cId="3941364795" sldId="257"/>
            <ac:picMk id="2" creationId="{B4ED4FC3-8221-4ED3-AABC-938A74DA7D3D}"/>
          </ac:picMkLst>
        </pc:picChg>
        <pc:picChg chg="del">
          <ac:chgData name="박소현C/SGS DevCamp" userId="S::shparkc@smilegate.com::b6ded9f9-1722-4edd-8dba-128b08e80a16" providerId="AD" clId="Web-{9DC01A69-2D34-891B-4A9D-6879C2E161B5}" dt="2020-12-28T06:01:52.561" v="1"/>
          <ac:picMkLst>
            <pc:docMk/>
            <pc:sldMk cId="3941364795" sldId="257"/>
            <ac:picMk id="9" creationId="{82721B59-C636-864F-B716-5622D992C42F}"/>
          </ac:picMkLst>
        </pc:picChg>
      </pc:sldChg>
    </pc:docChg>
  </pc:docChgLst>
  <pc:docChgLst>
    <pc:chgData name="백지연B/SGS DevCamp" userId="S::jyeonbaek@smilegate.com::d357b275-f334-464f-9020-26c53f8e09d1" providerId="AD" clId="Web-{27C48129-1703-23A6-8ABB-4AA283527534}"/>
    <pc:docChg chg="modSld">
      <pc:chgData name="백지연B/SGS DevCamp" userId="S::jyeonbaek@smilegate.com::d357b275-f334-464f-9020-26c53f8e09d1" providerId="AD" clId="Web-{27C48129-1703-23A6-8ABB-4AA283527534}" dt="2020-12-26T04:04:07.779" v="47" actId="1076"/>
      <pc:docMkLst>
        <pc:docMk/>
      </pc:docMkLst>
      <pc:sldChg chg="addSp delSp modSp">
        <pc:chgData name="백지연B/SGS DevCamp" userId="S::jyeonbaek@smilegate.com::d357b275-f334-464f-9020-26c53f8e09d1" providerId="AD" clId="Web-{27C48129-1703-23A6-8ABB-4AA283527534}" dt="2020-12-26T04:04:07.779" v="47" actId="1076"/>
        <pc:sldMkLst>
          <pc:docMk/>
          <pc:sldMk cId="3046201450" sldId="258"/>
        </pc:sldMkLst>
        <pc:spChg chg="mod">
          <ac:chgData name="백지연B/SGS DevCamp" userId="S::jyeonbaek@smilegate.com::d357b275-f334-464f-9020-26c53f8e09d1" providerId="AD" clId="Web-{27C48129-1703-23A6-8ABB-4AA283527534}" dt="2020-12-26T04:03:19.122" v="25" actId="20577"/>
          <ac:spMkLst>
            <pc:docMk/>
            <pc:sldMk cId="3046201450" sldId="258"/>
            <ac:spMk id="25" creationId="{EA745EC2-4303-4412-9A9C-70D7BC93DDAC}"/>
          </ac:spMkLst>
        </pc:spChg>
        <pc:spChg chg="add mod">
          <ac:chgData name="백지연B/SGS DevCamp" userId="S::jyeonbaek@smilegate.com::d357b275-f334-464f-9020-26c53f8e09d1" providerId="AD" clId="Web-{27C48129-1703-23A6-8ABB-4AA283527534}" dt="2020-12-26T04:02:59.106" v="21" actId="1076"/>
          <ac:spMkLst>
            <pc:docMk/>
            <pc:sldMk cId="3046201450" sldId="258"/>
            <ac:spMk id="28" creationId="{C63045BC-4E5A-4135-9CF9-7CB3C9B498D2}"/>
          </ac:spMkLst>
        </pc:spChg>
        <pc:spChg chg="add del">
          <ac:chgData name="백지연B/SGS DevCamp" userId="S::jyeonbaek@smilegate.com::d357b275-f334-464f-9020-26c53f8e09d1" providerId="AD" clId="Web-{27C48129-1703-23A6-8ABB-4AA283527534}" dt="2020-12-26T04:02:09.886" v="14"/>
          <ac:spMkLst>
            <pc:docMk/>
            <pc:sldMk cId="3046201450" sldId="258"/>
            <ac:spMk id="29" creationId="{9FEBB17F-4BE7-4EBE-963A-5EC3CDD0F116}"/>
          </ac:spMkLst>
        </pc:spChg>
        <pc:spChg chg="add mod">
          <ac:chgData name="백지연B/SGS DevCamp" userId="S::jyeonbaek@smilegate.com::d357b275-f334-464f-9020-26c53f8e09d1" providerId="AD" clId="Web-{27C48129-1703-23A6-8ABB-4AA283527534}" dt="2020-12-26T04:03:03.231" v="22" actId="1076"/>
          <ac:spMkLst>
            <pc:docMk/>
            <pc:sldMk cId="3046201450" sldId="258"/>
            <ac:spMk id="30" creationId="{8D5D4BA3-D8FA-47D4-A257-6B9F8A6BC339}"/>
          </ac:spMkLst>
        </pc:spChg>
        <pc:spChg chg="add mod">
          <ac:chgData name="백지연B/SGS DevCamp" userId="S::jyeonbaek@smilegate.com::d357b275-f334-464f-9020-26c53f8e09d1" providerId="AD" clId="Web-{27C48129-1703-23A6-8ABB-4AA283527534}" dt="2020-12-26T04:03:14.184" v="23" actId="1076"/>
          <ac:spMkLst>
            <pc:docMk/>
            <pc:sldMk cId="3046201450" sldId="258"/>
            <ac:spMk id="31" creationId="{E0BD7E2C-A6E7-4914-B14D-D7F311E14BA1}"/>
          </ac:spMkLst>
        </pc:spChg>
        <pc:spChg chg="add del">
          <ac:chgData name="백지연B/SGS DevCamp" userId="S::jyeonbaek@smilegate.com::d357b275-f334-464f-9020-26c53f8e09d1" providerId="AD" clId="Web-{27C48129-1703-23A6-8ABB-4AA283527534}" dt="2020-12-26T04:03:25.341" v="27"/>
          <ac:spMkLst>
            <pc:docMk/>
            <pc:sldMk cId="3046201450" sldId="258"/>
            <ac:spMk id="32" creationId="{C4290929-8DBF-4592-A16F-E2036607B002}"/>
          </ac:spMkLst>
        </pc:spChg>
        <pc:spChg chg="add mod">
          <ac:chgData name="백지연B/SGS DevCamp" userId="S::jyeonbaek@smilegate.com::d357b275-f334-464f-9020-26c53f8e09d1" providerId="AD" clId="Web-{27C48129-1703-23A6-8ABB-4AA283527534}" dt="2020-12-26T04:04:07.779" v="47" actId="1076"/>
          <ac:spMkLst>
            <pc:docMk/>
            <pc:sldMk cId="3046201450" sldId="258"/>
            <ac:spMk id="33" creationId="{2E8D6208-051A-445B-A363-10FCC4723288}"/>
          </ac:spMkLst>
        </pc:spChg>
        <pc:spChg chg="mod">
          <ac:chgData name="백지연B/SGS DevCamp" userId="S::jyeonbaek@smilegate.com::d357b275-f334-464f-9020-26c53f8e09d1" providerId="AD" clId="Web-{27C48129-1703-23A6-8ABB-4AA283527534}" dt="2020-12-26T04:03:47.966" v="32" actId="1076"/>
          <ac:spMkLst>
            <pc:docMk/>
            <pc:sldMk cId="3046201450" sldId="258"/>
            <ac:spMk id="144" creationId="{00000000-0000-0000-0000-000000000000}"/>
          </ac:spMkLst>
        </pc:spChg>
        <pc:spChg chg="mod">
          <ac:chgData name="백지연B/SGS DevCamp" userId="S::jyeonbaek@smilegate.com::d357b275-f334-464f-9020-26c53f8e09d1" providerId="AD" clId="Web-{27C48129-1703-23A6-8ABB-4AA283527534}" dt="2020-12-26T04:01:16.994" v="4" actId="1076"/>
          <ac:spMkLst>
            <pc:docMk/>
            <pc:sldMk cId="3046201450" sldId="258"/>
            <ac:spMk id="151" creationId="{00000000-0000-0000-0000-000000000000}"/>
          </ac:spMkLst>
        </pc:spChg>
        <pc:spChg chg="del mod">
          <ac:chgData name="백지연B/SGS DevCamp" userId="S::jyeonbaek@smilegate.com::d357b275-f334-464f-9020-26c53f8e09d1" providerId="AD" clId="Web-{27C48129-1703-23A6-8ABB-4AA283527534}" dt="2020-12-26T04:02:34.918" v="17"/>
          <ac:spMkLst>
            <pc:docMk/>
            <pc:sldMk cId="3046201450" sldId="258"/>
            <ac:spMk id="152" creationId="{00000000-0000-0000-0000-000000000000}"/>
          </ac:spMkLst>
        </pc:spChg>
      </pc:sldChg>
    </pc:docChg>
  </pc:docChgLst>
  <pc:docChgLst>
    <pc:chgData name="임영수C/SGS DevCamp" userId="S::yslimc@smilegate.com::1c75c7d7-5cc9-493e-8431-da483c63ddaa" providerId="AD" clId="Web-{DEA55664-3375-FDBE-6C48-59708E5A728D}"/>
    <pc:docChg chg="addSld modSld">
      <pc:chgData name="임영수C/SGS DevCamp" userId="S::yslimc@smilegate.com::1c75c7d7-5cc9-493e-8431-da483c63ddaa" providerId="AD" clId="Web-{DEA55664-3375-FDBE-6C48-59708E5A728D}" dt="2020-12-26T13:04:32.706" v="75"/>
      <pc:docMkLst>
        <pc:docMk/>
      </pc:docMkLst>
      <pc:sldChg chg="addSp modSp">
        <pc:chgData name="임영수C/SGS DevCamp" userId="S::yslimc@smilegate.com::1c75c7d7-5cc9-493e-8431-da483c63ddaa" providerId="AD" clId="Web-{DEA55664-3375-FDBE-6C48-59708E5A728D}" dt="2020-12-26T12:59:59.684" v="8" actId="1076"/>
        <pc:sldMkLst>
          <pc:docMk/>
          <pc:sldMk cId="4107919197" sldId="327"/>
        </pc:sldMkLst>
        <pc:picChg chg="add mod">
          <ac:chgData name="임영수C/SGS DevCamp" userId="S::yslimc@smilegate.com::1c75c7d7-5cc9-493e-8431-da483c63ddaa" providerId="AD" clId="Web-{DEA55664-3375-FDBE-6C48-59708E5A728D}" dt="2020-12-26T12:59:59.684" v="8" actId="1076"/>
          <ac:picMkLst>
            <pc:docMk/>
            <pc:sldMk cId="4107919197" sldId="327"/>
            <ac:picMk id="4" creationId="{B7A28D60-09D9-4871-AFA9-4F41EEF89BA7}"/>
          </ac:picMkLst>
        </pc:picChg>
      </pc:sldChg>
      <pc:sldChg chg="addSp delSp modSp add replId">
        <pc:chgData name="임영수C/SGS DevCamp" userId="S::yslimc@smilegate.com::1c75c7d7-5cc9-493e-8431-da483c63ddaa" providerId="AD" clId="Web-{DEA55664-3375-FDBE-6C48-59708E5A728D}" dt="2020-12-26T13:01:21.577" v="27" actId="14100"/>
        <pc:sldMkLst>
          <pc:docMk/>
          <pc:sldMk cId="1558370389" sldId="328"/>
        </pc:sldMkLst>
        <pc:spChg chg="mod">
          <ac:chgData name="임영수C/SGS DevCamp" userId="S::yslimc@smilegate.com::1c75c7d7-5cc9-493e-8431-da483c63ddaa" providerId="AD" clId="Web-{DEA55664-3375-FDBE-6C48-59708E5A728D}" dt="2020-12-26T13:00:19.060" v="14" actId="20577"/>
          <ac:spMkLst>
            <pc:docMk/>
            <pc:sldMk cId="1558370389" sldId="328"/>
            <ac:spMk id="3" creationId="{16358280-275A-644E-8473-20D0E7725A5A}"/>
          </ac:spMkLst>
        </pc:spChg>
        <pc:picChg chg="del">
          <ac:chgData name="임영수C/SGS DevCamp" userId="S::yslimc@smilegate.com::1c75c7d7-5cc9-493e-8431-da483c63ddaa" providerId="AD" clId="Web-{DEA55664-3375-FDBE-6C48-59708E5A728D}" dt="2020-12-26T13:00:49.404" v="20"/>
          <ac:picMkLst>
            <pc:docMk/>
            <pc:sldMk cId="1558370389" sldId="328"/>
            <ac:picMk id="2" creationId="{5745B127-C753-42F2-B4D3-A19095134562}"/>
          </ac:picMkLst>
        </pc:picChg>
        <pc:picChg chg="add mod">
          <ac:chgData name="임영수C/SGS DevCamp" userId="S::yslimc@smilegate.com::1c75c7d7-5cc9-493e-8431-da483c63ddaa" providerId="AD" clId="Web-{DEA55664-3375-FDBE-6C48-59708E5A728D}" dt="2020-12-26T13:01:01.092" v="22" actId="1076"/>
          <ac:picMkLst>
            <pc:docMk/>
            <pc:sldMk cId="1558370389" sldId="328"/>
            <ac:picMk id="5" creationId="{4EDD24AA-1B20-4432-9CDC-C44966982352}"/>
          </ac:picMkLst>
        </pc:picChg>
        <pc:picChg chg="add mod">
          <ac:chgData name="임영수C/SGS DevCamp" userId="S::yslimc@smilegate.com::1c75c7d7-5cc9-493e-8431-da483c63ddaa" providerId="AD" clId="Web-{DEA55664-3375-FDBE-6C48-59708E5A728D}" dt="2020-12-26T13:01:21.577" v="27" actId="14100"/>
          <ac:picMkLst>
            <pc:docMk/>
            <pc:sldMk cId="1558370389" sldId="328"/>
            <ac:picMk id="6" creationId="{D11B2BFA-2D0F-44BA-B551-5E243C7A9715}"/>
          </ac:picMkLst>
        </pc:picChg>
      </pc:sldChg>
      <pc:sldChg chg="addSp delSp modSp add replId">
        <pc:chgData name="임영수C/SGS DevCamp" userId="S::yslimc@smilegate.com::1c75c7d7-5cc9-493e-8431-da483c63ddaa" providerId="AD" clId="Web-{DEA55664-3375-FDBE-6C48-59708E5A728D}" dt="2020-12-26T13:02:01.343" v="39" actId="1076"/>
        <pc:sldMkLst>
          <pc:docMk/>
          <pc:sldMk cId="2099079728" sldId="329"/>
        </pc:sldMkLst>
        <pc:spChg chg="mod">
          <ac:chgData name="임영수C/SGS DevCamp" userId="S::yslimc@smilegate.com::1c75c7d7-5cc9-493e-8431-da483c63ddaa" providerId="AD" clId="Web-{DEA55664-3375-FDBE-6C48-59708E5A728D}" dt="2020-12-26T13:01:37.468" v="31" actId="20577"/>
          <ac:spMkLst>
            <pc:docMk/>
            <pc:sldMk cId="2099079728" sldId="329"/>
            <ac:spMk id="3" creationId="{16358280-275A-644E-8473-20D0E7725A5A}"/>
          </ac:spMkLst>
        </pc:spChg>
        <pc:picChg chg="add mod">
          <ac:chgData name="임영수C/SGS DevCamp" userId="S::yslimc@smilegate.com::1c75c7d7-5cc9-493e-8431-da483c63ddaa" providerId="AD" clId="Web-{DEA55664-3375-FDBE-6C48-59708E5A728D}" dt="2020-12-26T13:02:01.343" v="39" actId="1076"/>
          <ac:picMkLst>
            <pc:docMk/>
            <pc:sldMk cId="2099079728" sldId="329"/>
            <ac:picMk id="2" creationId="{1C55A892-8771-4DE0-88B2-80786F04E8C8}"/>
          </ac:picMkLst>
        </pc:picChg>
        <pc:picChg chg="del">
          <ac:chgData name="임영수C/SGS DevCamp" userId="S::yslimc@smilegate.com::1c75c7d7-5cc9-493e-8431-da483c63ddaa" providerId="AD" clId="Web-{DEA55664-3375-FDBE-6C48-59708E5A728D}" dt="2020-12-26T13:01:57.812" v="38"/>
          <ac:picMkLst>
            <pc:docMk/>
            <pc:sldMk cId="2099079728" sldId="329"/>
            <ac:picMk id="5" creationId="{4EDD24AA-1B20-4432-9CDC-C44966982352}"/>
          </ac:picMkLst>
        </pc:picChg>
        <pc:picChg chg="del">
          <ac:chgData name="임영수C/SGS DevCamp" userId="S::yslimc@smilegate.com::1c75c7d7-5cc9-493e-8431-da483c63ddaa" providerId="AD" clId="Web-{DEA55664-3375-FDBE-6C48-59708E5A728D}" dt="2020-12-26T13:01:47.749" v="35"/>
          <ac:picMkLst>
            <pc:docMk/>
            <pc:sldMk cId="2099079728" sldId="329"/>
            <ac:picMk id="6" creationId="{D11B2BFA-2D0F-44BA-B551-5E243C7A9715}"/>
          </ac:picMkLst>
        </pc:picChg>
      </pc:sldChg>
      <pc:sldChg chg="addSp delSp modSp add replId">
        <pc:chgData name="임영수C/SGS DevCamp" userId="S::yslimc@smilegate.com::1c75c7d7-5cc9-493e-8431-da483c63ddaa" providerId="AD" clId="Web-{DEA55664-3375-FDBE-6C48-59708E5A728D}" dt="2020-12-26T13:03:41.705" v="61" actId="1076"/>
        <pc:sldMkLst>
          <pc:docMk/>
          <pc:sldMk cId="4060136294" sldId="330"/>
        </pc:sldMkLst>
        <pc:spChg chg="mod">
          <ac:chgData name="임영수C/SGS DevCamp" userId="S::yslimc@smilegate.com::1c75c7d7-5cc9-493e-8431-da483c63ddaa" providerId="AD" clId="Web-{DEA55664-3375-FDBE-6C48-59708E5A728D}" dt="2020-12-26T13:02:27.438" v="45" actId="20577"/>
          <ac:spMkLst>
            <pc:docMk/>
            <pc:sldMk cId="4060136294" sldId="330"/>
            <ac:spMk id="3" creationId="{16358280-275A-644E-8473-20D0E7725A5A}"/>
          </ac:spMkLst>
        </pc:spChg>
        <pc:picChg chg="add del">
          <ac:chgData name="임영수C/SGS DevCamp" userId="S::yslimc@smilegate.com::1c75c7d7-5cc9-493e-8431-da483c63ddaa" providerId="AD" clId="Web-{DEA55664-3375-FDBE-6C48-59708E5A728D}" dt="2020-12-26T13:03:27.204" v="57"/>
          <ac:picMkLst>
            <pc:docMk/>
            <pc:sldMk cId="4060136294" sldId="330"/>
            <ac:picMk id="2" creationId="{1C55A892-8771-4DE0-88B2-80786F04E8C8}"/>
          </ac:picMkLst>
        </pc:picChg>
        <pc:picChg chg="del">
          <ac:chgData name="임영수C/SGS DevCamp" userId="S::yslimc@smilegate.com::1c75c7d7-5cc9-493e-8431-da483c63ddaa" providerId="AD" clId="Web-{DEA55664-3375-FDBE-6C48-59708E5A728D}" dt="2020-12-26T13:03:30.689" v="59"/>
          <ac:picMkLst>
            <pc:docMk/>
            <pc:sldMk cId="4060136294" sldId="330"/>
            <ac:picMk id="4" creationId="{B7A28D60-09D9-4871-AFA9-4F41EEF89BA7}"/>
          </ac:picMkLst>
        </pc:picChg>
        <pc:picChg chg="add mod">
          <ac:chgData name="임영수C/SGS DevCamp" userId="S::yslimc@smilegate.com::1c75c7d7-5cc9-493e-8431-da483c63ddaa" providerId="AD" clId="Web-{DEA55664-3375-FDBE-6C48-59708E5A728D}" dt="2020-12-26T13:03:41.705" v="61" actId="1076"/>
          <ac:picMkLst>
            <pc:docMk/>
            <pc:sldMk cId="4060136294" sldId="330"/>
            <ac:picMk id="5" creationId="{EDA1CF79-C580-44AE-89C8-5C3B97FAB65B}"/>
          </ac:picMkLst>
        </pc:picChg>
      </pc:sldChg>
      <pc:sldChg chg="addSp delSp modSp add replId">
        <pc:chgData name="임영수C/SGS DevCamp" userId="S::yslimc@smilegate.com::1c75c7d7-5cc9-493e-8431-da483c63ddaa" providerId="AD" clId="Web-{DEA55664-3375-FDBE-6C48-59708E5A728D}" dt="2020-12-26T13:04:32.706" v="75"/>
        <pc:sldMkLst>
          <pc:docMk/>
          <pc:sldMk cId="1802828399" sldId="331"/>
        </pc:sldMkLst>
        <pc:spChg chg="mod">
          <ac:chgData name="임영수C/SGS DevCamp" userId="S::yslimc@smilegate.com::1c75c7d7-5cc9-493e-8431-da483c63ddaa" providerId="AD" clId="Web-{DEA55664-3375-FDBE-6C48-59708E5A728D}" dt="2020-12-26T13:03:53.986" v="68" actId="20577"/>
          <ac:spMkLst>
            <pc:docMk/>
            <pc:sldMk cId="1802828399" sldId="331"/>
            <ac:spMk id="3" creationId="{16358280-275A-644E-8473-20D0E7725A5A}"/>
          </ac:spMkLst>
        </pc:spChg>
        <pc:picChg chg="add mod">
          <ac:chgData name="임영수C/SGS DevCamp" userId="S::yslimc@smilegate.com::1c75c7d7-5cc9-493e-8431-da483c63ddaa" providerId="AD" clId="Web-{DEA55664-3375-FDBE-6C48-59708E5A728D}" dt="2020-12-26T13:04:27.190" v="74" actId="1076"/>
          <ac:picMkLst>
            <pc:docMk/>
            <pc:sldMk cId="1802828399" sldId="331"/>
            <ac:picMk id="2" creationId="{BBB23DF6-A888-46D4-8A3F-DEA45353AF11}"/>
          </ac:picMkLst>
        </pc:picChg>
        <pc:picChg chg="del">
          <ac:chgData name="임영수C/SGS DevCamp" userId="S::yslimc@smilegate.com::1c75c7d7-5cc9-493e-8431-da483c63ddaa" providerId="AD" clId="Web-{DEA55664-3375-FDBE-6C48-59708E5A728D}" dt="2020-12-26T13:04:32.706" v="75"/>
          <ac:picMkLst>
            <pc:docMk/>
            <pc:sldMk cId="1802828399" sldId="331"/>
            <ac:picMk id="5" creationId="{EDA1CF79-C580-44AE-89C8-5C3B97FAB65B}"/>
          </ac:picMkLst>
        </pc:picChg>
      </pc:sldChg>
    </pc:docChg>
  </pc:docChgLst>
  <pc:docChgLst>
    <pc:chgData name="백지연B/SGS DevCamp" userId="S::jyeonbaek@smilegate.com::d357b275-f334-464f-9020-26c53f8e09d1" providerId="AD" clId="Web-{F53A8294-67BC-CE5A-EAE9-3595465661C2}"/>
    <pc:docChg chg="addSld delSld modSld">
      <pc:chgData name="백지연B/SGS DevCamp" userId="S::jyeonbaek@smilegate.com::d357b275-f334-464f-9020-26c53f8e09d1" providerId="AD" clId="Web-{F53A8294-67BC-CE5A-EAE9-3595465661C2}" dt="2020-12-26T05:03:23.282" v="355" actId="20577"/>
      <pc:docMkLst>
        <pc:docMk/>
      </pc:docMkLst>
      <pc:sldChg chg="modSp">
        <pc:chgData name="백지연B/SGS DevCamp" userId="S::jyeonbaek@smilegate.com::d357b275-f334-464f-9020-26c53f8e09d1" providerId="AD" clId="Web-{F53A8294-67BC-CE5A-EAE9-3595465661C2}" dt="2020-12-26T04:06:53.468" v="12" actId="1076"/>
        <pc:sldMkLst>
          <pc:docMk/>
          <pc:sldMk cId="3046201450" sldId="258"/>
        </pc:sldMkLst>
        <pc:spChg chg="mod">
          <ac:chgData name="백지연B/SGS DevCamp" userId="S::jyeonbaek@smilegate.com::d357b275-f334-464f-9020-26c53f8e09d1" providerId="AD" clId="Web-{F53A8294-67BC-CE5A-EAE9-3595465661C2}" dt="2020-12-26T04:06:53.468" v="12" actId="1076"/>
          <ac:spMkLst>
            <pc:docMk/>
            <pc:sldMk cId="3046201450" sldId="258"/>
            <ac:spMk id="23" creationId="{EC4ED308-8B85-4A29-837F-52FA7111B5E4}"/>
          </ac:spMkLst>
        </pc:spChg>
        <pc:spChg chg="mod">
          <ac:chgData name="백지연B/SGS DevCamp" userId="S::jyeonbaek@smilegate.com::d357b275-f334-464f-9020-26c53f8e09d1" providerId="AD" clId="Web-{F53A8294-67BC-CE5A-EAE9-3595465661C2}" dt="2020-12-26T04:06:37.499" v="9" actId="1076"/>
          <ac:spMkLst>
            <pc:docMk/>
            <pc:sldMk cId="3046201450" sldId="258"/>
            <ac:spMk id="25" creationId="{EA745EC2-4303-4412-9A9C-70D7BC93DDAC}"/>
          </ac:spMkLst>
        </pc:spChg>
        <pc:spChg chg="mod">
          <ac:chgData name="백지연B/SGS DevCamp" userId="S::jyeonbaek@smilegate.com::d357b275-f334-464f-9020-26c53f8e09d1" providerId="AD" clId="Web-{F53A8294-67BC-CE5A-EAE9-3595465661C2}" dt="2020-12-26T04:06:45.093" v="11" actId="1076"/>
          <ac:spMkLst>
            <pc:docMk/>
            <pc:sldMk cId="3046201450" sldId="258"/>
            <ac:spMk id="26" creationId="{21892354-4023-4A07-9900-F8D093DAE60A}"/>
          </ac:spMkLst>
        </pc:spChg>
        <pc:spChg chg="mod">
          <ac:chgData name="백지연B/SGS DevCamp" userId="S::jyeonbaek@smilegate.com::d357b275-f334-464f-9020-26c53f8e09d1" providerId="AD" clId="Web-{F53A8294-67BC-CE5A-EAE9-3595465661C2}" dt="2020-12-26T04:05:45.342" v="6" actId="1076"/>
          <ac:spMkLst>
            <pc:docMk/>
            <pc:sldMk cId="3046201450" sldId="258"/>
            <ac:spMk id="31" creationId="{E0BD7E2C-A6E7-4914-B14D-D7F311E14BA1}"/>
          </ac:spMkLst>
        </pc:spChg>
        <pc:spChg chg="mod">
          <ac:chgData name="백지연B/SGS DevCamp" userId="S::jyeonbaek@smilegate.com::d357b275-f334-464f-9020-26c53f8e09d1" providerId="AD" clId="Web-{F53A8294-67BC-CE5A-EAE9-3595465661C2}" dt="2020-12-26T04:05:31.935" v="5" actId="1076"/>
          <ac:spMkLst>
            <pc:docMk/>
            <pc:sldMk cId="3046201450" sldId="258"/>
            <ac:spMk id="144" creationId="{00000000-0000-0000-0000-000000000000}"/>
          </ac:spMkLst>
        </pc:spChg>
        <pc:spChg chg="mod">
          <ac:chgData name="백지연B/SGS DevCamp" userId="S::jyeonbaek@smilegate.com::d357b275-f334-464f-9020-26c53f8e09d1" providerId="AD" clId="Web-{F53A8294-67BC-CE5A-EAE9-3595465661C2}" dt="2020-12-26T04:05:27.154" v="4" actId="1076"/>
          <ac:spMkLst>
            <pc:docMk/>
            <pc:sldMk cId="3046201450" sldId="258"/>
            <ac:spMk id="151" creationId="{00000000-0000-0000-0000-000000000000}"/>
          </ac:spMkLst>
        </pc:spChg>
      </pc:sldChg>
      <pc:sldChg chg="modSp">
        <pc:chgData name="백지연B/SGS DevCamp" userId="S::jyeonbaek@smilegate.com::d357b275-f334-464f-9020-26c53f8e09d1" providerId="AD" clId="Web-{F53A8294-67BC-CE5A-EAE9-3595465661C2}" dt="2020-12-26T04:19:12.329" v="56" actId="1076"/>
        <pc:sldMkLst>
          <pc:docMk/>
          <pc:sldMk cId="1448306238" sldId="291"/>
        </pc:sldMkLst>
        <pc:spChg chg="mod">
          <ac:chgData name="백지연B/SGS DevCamp" userId="S::jyeonbaek@smilegate.com::d357b275-f334-464f-9020-26c53f8e09d1" providerId="AD" clId="Web-{F53A8294-67BC-CE5A-EAE9-3595465661C2}" dt="2020-12-26T04:17:36.015" v="51" actId="1076"/>
          <ac:spMkLst>
            <pc:docMk/>
            <pc:sldMk cId="1448306238" sldId="291"/>
            <ac:spMk id="11068" creationId="{00000000-0000-0000-0000-000000000000}"/>
          </ac:spMkLst>
        </pc:spChg>
        <pc:grpChg chg="mod">
          <ac:chgData name="백지연B/SGS DevCamp" userId="S::jyeonbaek@smilegate.com::d357b275-f334-464f-9020-26c53f8e09d1" providerId="AD" clId="Web-{F53A8294-67BC-CE5A-EAE9-3595465661C2}" dt="2020-12-26T04:17:23.811" v="49" actId="1076"/>
          <ac:grpSpMkLst>
            <pc:docMk/>
            <pc:sldMk cId="1448306238" sldId="291"/>
            <ac:grpSpMk id="10711" creationId="{00000000-0000-0000-0000-000000000000}"/>
          </ac:grpSpMkLst>
        </pc:grpChg>
        <pc:grpChg chg="mod">
          <ac:chgData name="백지연B/SGS DevCamp" userId="S::jyeonbaek@smilegate.com::d357b275-f334-464f-9020-26c53f8e09d1" providerId="AD" clId="Web-{F53A8294-67BC-CE5A-EAE9-3595465661C2}" dt="2020-12-26T04:19:12.329" v="56" actId="1076"/>
          <ac:grpSpMkLst>
            <pc:docMk/>
            <pc:sldMk cId="1448306238" sldId="291"/>
            <ac:grpSpMk id="11062" creationId="{00000000-0000-0000-0000-000000000000}"/>
          </ac:grpSpMkLst>
        </pc:grpChg>
        <pc:grpChg chg="mod">
          <ac:chgData name="백지연B/SGS DevCamp" userId="S::jyeonbaek@smilegate.com::d357b275-f334-464f-9020-26c53f8e09d1" providerId="AD" clId="Web-{F53A8294-67BC-CE5A-EAE9-3595465661C2}" dt="2020-12-26T04:17:23.936" v="50" actId="1076"/>
          <ac:grpSpMkLst>
            <pc:docMk/>
            <pc:sldMk cId="1448306238" sldId="291"/>
            <ac:grpSpMk id="11181" creationId="{00000000-0000-0000-0000-000000000000}"/>
          </ac:grpSpMkLst>
        </pc:grpChg>
        <pc:grpChg chg="mod">
          <ac:chgData name="백지연B/SGS DevCamp" userId="S::jyeonbaek@smilegate.com::d357b275-f334-464f-9020-26c53f8e09d1" providerId="AD" clId="Web-{F53A8294-67BC-CE5A-EAE9-3595465661C2}" dt="2020-12-26T04:17:23.671" v="48" actId="1076"/>
          <ac:grpSpMkLst>
            <pc:docMk/>
            <pc:sldMk cId="1448306238" sldId="291"/>
            <ac:grpSpMk id="11225" creationId="{00000000-0000-0000-0000-000000000000}"/>
          </ac:grpSpMkLst>
        </pc:grpChg>
      </pc:sldChg>
      <pc:sldChg chg="modSp">
        <pc:chgData name="백지연B/SGS DevCamp" userId="S::jyeonbaek@smilegate.com::d357b275-f334-464f-9020-26c53f8e09d1" providerId="AD" clId="Web-{F53A8294-67BC-CE5A-EAE9-3595465661C2}" dt="2020-12-26T04:08:53.143" v="28" actId="20577"/>
        <pc:sldMkLst>
          <pc:docMk/>
          <pc:sldMk cId="916965780" sldId="308"/>
        </pc:sldMkLst>
        <pc:spChg chg="mod">
          <ac:chgData name="백지연B/SGS DevCamp" userId="S::jyeonbaek@smilegate.com::d357b275-f334-464f-9020-26c53f8e09d1" providerId="AD" clId="Web-{F53A8294-67BC-CE5A-EAE9-3595465661C2}" dt="2020-12-26T04:08:53.143" v="28" actId="20577"/>
          <ac:spMkLst>
            <pc:docMk/>
            <pc:sldMk cId="916965780" sldId="308"/>
            <ac:spMk id="14" creationId="{1D7F17C4-F822-044B-8B40-6A37ACCDFF60}"/>
          </ac:spMkLst>
        </pc:spChg>
      </pc:sldChg>
      <pc:sldChg chg="modSp">
        <pc:chgData name="백지연B/SGS DevCamp" userId="S::jyeonbaek@smilegate.com::d357b275-f334-464f-9020-26c53f8e09d1" providerId="AD" clId="Web-{F53A8294-67BC-CE5A-EAE9-3595465661C2}" dt="2020-12-26T04:09:01.706" v="29" actId="20577"/>
        <pc:sldMkLst>
          <pc:docMk/>
          <pc:sldMk cId="2265710066" sldId="309"/>
        </pc:sldMkLst>
        <pc:spChg chg="mod">
          <ac:chgData name="백지연B/SGS DevCamp" userId="S::jyeonbaek@smilegate.com::d357b275-f334-464f-9020-26c53f8e09d1" providerId="AD" clId="Web-{F53A8294-67BC-CE5A-EAE9-3595465661C2}" dt="2020-12-26T04:09:01.706" v="29" actId="20577"/>
          <ac:spMkLst>
            <pc:docMk/>
            <pc:sldMk cId="2265710066" sldId="309"/>
            <ac:spMk id="14" creationId="{CA576E85-2C03-794C-96CD-FA5C94C20B85}"/>
          </ac:spMkLst>
        </pc:spChg>
      </pc:sldChg>
      <pc:sldChg chg="addSp delSp modSp new">
        <pc:chgData name="백지연B/SGS DevCamp" userId="S::jyeonbaek@smilegate.com::d357b275-f334-464f-9020-26c53f8e09d1" providerId="AD" clId="Web-{F53A8294-67BC-CE5A-EAE9-3595465661C2}" dt="2020-12-26T04:40:11.531" v="313" actId="20577"/>
        <pc:sldMkLst>
          <pc:docMk/>
          <pc:sldMk cId="2771258567" sldId="310"/>
        </pc:sldMkLst>
        <pc:spChg chg="del">
          <ac:chgData name="백지연B/SGS DevCamp" userId="S::jyeonbaek@smilegate.com::d357b275-f334-464f-9020-26c53f8e09d1" providerId="AD" clId="Web-{F53A8294-67BC-CE5A-EAE9-3595465661C2}" dt="2020-12-26T04:08:15.548" v="16"/>
          <ac:spMkLst>
            <pc:docMk/>
            <pc:sldMk cId="2771258567" sldId="310"/>
            <ac:spMk id="2" creationId="{8D8D9FD8-BF20-4C37-A650-6F16DB8105D0}"/>
          </ac:spMkLst>
        </pc:spChg>
        <pc:spChg chg="del">
          <ac:chgData name="백지연B/SGS DevCamp" userId="S::jyeonbaek@smilegate.com::d357b275-f334-464f-9020-26c53f8e09d1" providerId="AD" clId="Web-{F53A8294-67BC-CE5A-EAE9-3595465661C2}" dt="2020-12-26T04:08:15.548" v="15"/>
          <ac:spMkLst>
            <pc:docMk/>
            <pc:sldMk cId="2771258567" sldId="310"/>
            <ac:spMk id="3" creationId="{953DDF40-BED8-4252-AB35-B73B462FC78E}"/>
          </ac:spMkLst>
        </pc:spChg>
        <pc:spChg chg="del">
          <ac:chgData name="백지연B/SGS DevCamp" userId="S::jyeonbaek@smilegate.com::d357b275-f334-464f-9020-26c53f8e09d1" providerId="AD" clId="Web-{F53A8294-67BC-CE5A-EAE9-3595465661C2}" dt="2020-12-26T04:08:15.548" v="14"/>
          <ac:spMkLst>
            <pc:docMk/>
            <pc:sldMk cId="2771258567" sldId="310"/>
            <ac:spMk id="4" creationId="{F1AF4188-2E60-496D-93E4-0A0D4FFF786D}"/>
          </ac:spMkLst>
        </pc:spChg>
        <pc:spChg chg="add mod">
          <ac:chgData name="백지연B/SGS DevCamp" userId="S::jyeonbaek@smilegate.com::d357b275-f334-464f-9020-26c53f8e09d1" providerId="AD" clId="Web-{F53A8294-67BC-CE5A-EAE9-3595465661C2}" dt="2020-12-26T04:08:27.971" v="26" actId="20577"/>
          <ac:spMkLst>
            <pc:docMk/>
            <pc:sldMk cId="2771258567" sldId="310"/>
            <ac:spMk id="6" creationId="{D9660BC6-747F-4141-BACB-FFB91AE73F64}"/>
          </ac:spMkLst>
        </pc:spChg>
        <pc:spChg chg="add mod">
          <ac:chgData name="백지연B/SGS DevCamp" userId="S::jyeonbaek@smilegate.com::d357b275-f334-464f-9020-26c53f8e09d1" providerId="AD" clId="Web-{F53A8294-67BC-CE5A-EAE9-3595465661C2}" dt="2020-12-26T04:40:11.531" v="313" actId="20577"/>
          <ac:spMkLst>
            <pc:docMk/>
            <pc:sldMk cId="2771258567" sldId="310"/>
            <ac:spMk id="8" creationId="{FA528B8D-CC3D-4015-8B2A-1074B7E5A0B3}"/>
          </ac:spMkLst>
        </pc:spChg>
        <pc:spChg chg="add mod">
          <ac:chgData name="백지연B/SGS DevCamp" userId="S::jyeonbaek@smilegate.com::d357b275-f334-464f-9020-26c53f8e09d1" providerId="AD" clId="Web-{F53A8294-67BC-CE5A-EAE9-3595465661C2}" dt="2020-12-26T04:08:48.737" v="27" actId="20577"/>
          <ac:spMkLst>
            <pc:docMk/>
            <pc:sldMk cId="2771258567" sldId="310"/>
            <ac:spMk id="10" creationId="{F8213143-044B-4BC7-80C7-81711C1D85A9}"/>
          </ac:spMkLst>
        </pc:spChg>
        <pc:spChg chg="add">
          <ac:chgData name="백지연B/SGS DevCamp" userId="S::jyeonbaek@smilegate.com::d357b275-f334-464f-9020-26c53f8e09d1" providerId="AD" clId="Web-{F53A8294-67BC-CE5A-EAE9-3595465661C2}" dt="2020-12-26T04:08:16.689" v="20"/>
          <ac:spMkLst>
            <pc:docMk/>
            <pc:sldMk cId="2771258567" sldId="310"/>
            <ac:spMk id="12" creationId="{D16351A3-1462-4BF1-84A6-F225CD597BD2}"/>
          </ac:spMkLst>
        </pc:spChg>
      </pc:sldChg>
      <pc:sldChg chg="addSp delSp modSp new del">
        <pc:chgData name="백지연B/SGS DevCamp" userId="S::jyeonbaek@smilegate.com::d357b275-f334-464f-9020-26c53f8e09d1" providerId="AD" clId="Web-{F53A8294-67BC-CE5A-EAE9-3595465661C2}" dt="2020-12-26T04:39:55.296" v="303"/>
        <pc:sldMkLst>
          <pc:docMk/>
          <pc:sldMk cId="3800972948" sldId="311"/>
        </pc:sldMkLst>
        <pc:spChg chg="del">
          <ac:chgData name="백지연B/SGS DevCamp" userId="S::jyeonbaek@smilegate.com::d357b275-f334-464f-9020-26c53f8e09d1" providerId="AD" clId="Web-{F53A8294-67BC-CE5A-EAE9-3595465661C2}" dt="2020-12-26T04:11:44.085" v="31"/>
          <ac:spMkLst>
            <pc:docMk/>
            <pc:sldMk cId="3800972948" sldId="311"/>
            <ac:spMk id="2" creationId="{C5D763F5-EA03-4F7B-BE65-5BB8F978FF39}"/>
          </ac:spMkLst>
        </pc:spChg>
        <pc:spChg chg="mod">
          <ac:chgData name="백지연B/SGS DevCamp" userId="S::jyeonbaek@smilegate.com::d357b275-f334-464f-9020-26c53f8e09d1" providerId="AD" clId="Web-{F53A8294-67BC-CE5A-EAE9-3595465661C2}" dt="2020-12-26T04:20:50.050" v="65" actId="1076"/>
          <ac:spMkLst>
            <pc:docMk/>
            <pc:sldMk cId="3800972948" sldId="311"/>
            <ac:spMk id="3" creationId="{8553D864-2FE5-4B66-AF6C-B70EF5B11B23}"/>
          </ac:spMkLst>
        </pc:spChg>
        <pc:spChg chg="add mod">
          <ac:chgData name="백지연B/SGS DevCamp" userId="S::jyeonbaek@smilegate.com::d357b275-f334-464f-9020-26c53f8e09d1" providerId="AD" clId="Web-{F53A8294-67BC-CE5A-EAE9-3595465661C2}" dt="2020-12-26T04:11:54.632" v="37" actId="20577"/>
          <ac:spMkLst>
            <pc:docMk/>
            <pc:sldMk cId="3800972948" sldId="311"/>
            <ac:spMk id="5" creationId="{33A70525-620A-4A13-9DB4-8B93BE298DDF}"/>
          </ac:spMkLst>
        </pc:spChg>
        <pc:spChg chg="add">
          <ac:chgData name="백지연B/SGS DevCamp" userId="S::jyeonbaek@smilegate.com::d357b275-f334-464f-9020-26c53f8e09d1" providerId="AD" clId="Web-{F53A8294-67BC-CE5A-EAE9-3595465661C2}" dt="2020-12-26T04:11:45.897" v="33"/>
          <ac:spMkLst>
            <pc:docMk/>
            <pc:sldMk cId="3800972948" sldId="311"/>
            <ac:spMk id="7" creationId="{08D296C9-E793-41C2-8924-561C96C2DDF3}"/>
          </ac:spMkLst>
        </pc:spChg>
        <pc:grpChg chg="add mod">
          <ac:chgData name="백지연B/SGS DevCamp" userId="S::jyeonbaek@smilegate.com::d357b275-f334-464f-9020-26c53f8e09d1" providerId="AD" clId="Web-{F53A8294-67BC-CE5A-EAE9-3595465661C2}" dt="2020-12-26T04:21:19.989" v="66" actId="1076"/>
          <ac:grpSpMkLst>
            <pc:docMk/>
            <pc:sldMk cId="3800972948" sldId="311"/>
            <ac:grpSpMk id="14" creationId="{6C85A907-03BC-4D57-9455-5349F48EFBBC}"/>
          </ac:grpSpMkLst>
        </pc:grpChg>
        <pc:grpChg chg="add del mod">
          <ac:chgData name="백지연B/SGS DevCamp" userId="S::jyeonbaek@smilegate.com::d357b275-f334-464f-9020-26c53f8e09d1" providerId="AD" clId="Web-{F53A8294-67BC-CE5A-EAE9-3595465661C2}" dt="2020-12-26T04:19:50.908" v="59"/>
          <ac:grpSpMkLst>
            <pc:docMk/>
            <pc:sldMk cId="3800972948" sldId="311"/>
            <ac:grpSpMk id="22" creationId="{CCD22B99-B351-44D9-8917-9F75D7586668}"/>
          </ac:grpSpMkLst>
        </pc:grpChg>
        <pc:grpChg chg="add">
          <ac:chgData name="백지연B/SGS DevCamp" userId="S::jyeonbaek@smilegate.com::d357b275-f334-464f-9020-26c53f8e09d1" providerId="AD" clId="Web-{F53A8294-67BC-CE5A-EAE9-3595465661C2}" dt="2020-12-26T04:18:00.562" v="54"/>
          <ac:grpSpMkLst>
            <pc:docMk/>
            <pc:sldMk cId="3800972948" sldId="311"/>
            <ac:grpSpMk id="30" creationId="{A2E03C29-174A-417F-90DD-8A969CF14AF8}"/>
          </ac:grpSpMkLst>
        </pc:grpChg>
        <pc:grpChg chg="add">
          <ac:chgData name="백지연B/SGS DevCamp" userId="S::jyeonbaek@smilegate.com::d357b275-f334-464f-9020-26c53f8e09d1" providerId="AD" clId="Web-{F53A8294-67BC-CE5A-EAE9-3595465661C2}" dt="2020-12-26T04:18:00.578" v="55"/>
          <ac:grpSpMkLst>
            <pc:docMk/>
            <pc:sldMk cId="3800972948" sldId="311"/>
            <ac:grpSpMk id="38" creationId="{969C11B6-1BB9-4A3F-8127-A4982A7CA7DF}"/>
          </ac:grpSpMkLst>
        </pc:grpChg>
        <pc:grpChg chg="add mod">
          <ac:chgData name="백지연B/SGS DevCamp" userId="S::jyeonbaek@smilegate.com::d357b275-f334-464f-9020-26c53f8e09d1" providerId="AD" clId="Web-{F53A8294-67BC-CE5A-EAE9-3595465661C2}" dt="2020-12-26T04:20:47.410" v="64" actId="1076"/>
          <ac:grpSpMkLst>
            <pc:docMk/>
            <pc:sldMk cId="3800972948" sldId="311"/>
            <ac:grpSpMk id="46" creationId="{3306865D-D925-4144-A9E9-F687FD85991E}"/>
          </ac:grpSpMkLst>
        </pc:grpChg>
      </pc:sldChg>
      <pc:sldChg chg="addSp delSp modSp add replId">
        <pc:chgData name="백지연B/SGS DevCamp" userId="S::jyeonbaek@smilegate.com::d357b275-f334-464f-9020-26c53f8e09d1" providerId="AD" clId="Web-{F53A8294-67BC-CE5A-EAE9-3595465661C2}" dt="2020-12-26T04:40:37.594" v="335" actId="20577"/>
        <pc:sldMkLst>
          <pc:docMk/>
          <pc:sldMk cId="1231219247" sldId="312"/>
        </pc:sldMkLst>
        <pc:spChg chg="add mod">
          <ac:chgData name="백지연B/SGS DevCamp" userId="S::jyeonbaek@smilegate.com::d357b275-f334-464f-9020-26c53f8e09d1" providerId="AD" clId="Web-{F53A8294-67BC-CE5A-EAE9-3595465661C2}" dt="2020-12-26T04:35:27.743" v="254" actId="20577"/>
          <ac:spMkLst>
            <pc:docMk/>
            <pc:sldMk cId="1231219247" sldId="312"/>
            <ac:spMk id="2" creationId="{C36D4F49-2942-4DDB-B1D9-1C7E355A8881}"/>
          </ac:spMkLst>
        </pc:spChg>
        <pc:spChg chg="del mod">
          <ac:chgData name="백지연B/SGS DevCamp" userId="S::jyeonbaek@smilegate.com::d357b275-f334-464f-9020-26c53f8e09d1" providerId="AD" clId="Web-{F53A8294-67BC-CE5A-EAE9-3595465661C2}" dt="2020-12-26T04:37:42.027" v="275"/>
          <ac:spMkLst>
            <pc:docMk/>
            <pc:sldMk cId="1231219247" sldId="312"/>
            <ac:spMk id="3" creationId="{8553D864-2FE5-4B66-AF6C-B70EF5B11B23}"/>
          </ac:spMkLst>
        </pc:spChg>
        <pc:spChg chg="mod">
          <ac:chgData name="백지연B/SGS DevCamp" userId="S::jyeonbaek@smilegate.com::d357b275-f334-464f-9020-26c53f8e09d1" providerId="AD" clId="Web-{F53A8294-67BC-CE5A-EAE9-3595465661C2}" dt="2020-12-26T04:40:21.031" v="315" actId="20577"/>
          <ac:spMkLst>
            <pc:docMk/>
            <pc:sldMk cId="1231219247" sldId="312"/>
            <ac:spMk id="5" creationId="{33A70525-620A-4A13-9DB4-8B93BE298DDF}"/>
          </ac:spMkLst>
        </pc:spChg>
        <pc:spChg chg="add del mod">
          <ac:chgData name="백지연B/SGS DevCamp" userId="S::jyeonbaek@smilegate.com::d357b275-f334-464f-9020-26c53f8e09d1" providerId="AD" clId="Web-{F53A8294-67BC-CE5A-EAE9-3595465661C2}" dt="2020-12-26T04:38:05.527" v="283"/>
          <ac:spMkLst>
            <pc:docMk/>
            <pc:sldMk cId="1231219247" sldId="312"/>
            <ac:spMk id="6" creationId="{F0072EFA-C844-40EB-8D8C-2D2EFE95E05B}"/>
          </ac:spMkLst>
        </pc:spChg>
        <pc:spChg chg="mod">
          <ac:chgData name="백지연B/SGS DevCamp" userId="S::jyeonbaek@smilegate.com::d357b275-f334-464f-9020-26c53f8e09d1" providerId="AD" clId="Web-{F53A8294-67BC-CE5A-EAE9-3595465661C2}" dt="2020-12-26T04:22:03.286" v="73" actId="1076"/>
          <ac:spMkLst>
            <pc:docMk/>
            <pc:sldMk cId="1231219247" sldId="312"/>
            <ac:spMk id="27" creationId="{C6DB0304-0E42-45C4-B8ED-E4A3DFC79A3D}"/>
          </ac:spMkLst>
        </pc:spChg>
        <pc:spChg chg="mod">
          <ac:chgData name="백지연B/SGS DevCamp" userId="S::jyeonbaek@smilegate.com::d357b275-f334-464f-9020-26c53f8e09d1" providerId="AD" clId="Web-{F53A8294-67BC-CE5A-EAE9-3595465661C2}" dt="2020-12-26T04:39:23.498" v="301" actId="1076"/>
          <ac:spMkLst>
            <pc:docMk/>
            <pc:sldMk cId="1231219247" sldId="312"/>
            <ac:spMk id="34" creationId="{5F61692F-983E-448B-AE17-333ABFE4AEE0}"/>
          </ac:spMkLst>
        </pc:spChg>
        <pc:spChg chg="add mod">
          <ac:chgData name="백지연B/SGS DevCamp" userId="S::jyeonbaek@smilegate.com::d357b275-f334-464f-9020-26c53f8e09d1" providerId="AD" clId="Web-{F53A8294-67BC-CE5A-EAE9-3595465661C2}" dt="2020-12-26T04:30:52.142" v="161" actId="1076"/>
          <ac:spMkLst>
            <pc:docMk/>
            <pc:sldMk cId="1231219247" sldId="312"/>
            <ac:spMk id="39" creationId="{4059B652-C47D-4BA1-9C1A-EC8BCF201D6D}"/>
          </ac:spMkLst>
        </pc:spChg>
        <pc:spChg chg="add mod">
          <ac:chgData name="백지연B/SGS DevCamp" userId="S::jyeonbaek@smilegate.com::d357b275-f334-464f-9020-26c53f8e09d1" providerId="AD" clId="Web-{F53A8294-67BC-CE5A-EAE9-3595465661C2}" dt="2020-12-26T04:40:37.594" v="335" actId="20577"/>
          <ac:spMkLst>
            <pc:docMk/>
            <pc:sldMk cId="1231219247" sldId="312"/>
            <ac:spMk id="47" creationId="{D26A43C7-38BB-4C0D-8017-B6593D65995F}"/>
          </ac:spMkLst>
        </pc:spChg>
        <pc:spChg chg="add mod">
          <ac:chgData name="백지연B/SGS DevCamp" userId="S::jyeonbaek@smilegate.com::d357b275-f334-464f-9020-26c53f8e09d1" providerId="AD" clId="Web-{F53A8294-67BC-CE5A-EAE9-3595465661C2}" dt="2020-12-26T04:39:11.951" v="299" actId="1076"/>
          <ac:spMkLst>
            <pc:docMk/>
            <pc:sldMk cId="1231219247" sldId="312"/>
            <ac:spMk id="48" creationId="{DF5933C8-FE0A-4CF2-8FFE-0C74C91231FD}"/>
          </ac:spMkLst>
        </pc:spChg>
        <pc:grpChg chg="mod">
          <ac:chgData name="백지연B/SGS DevCamp" userId="S::jyeonbaek@smilegate.com::d357b275-f334-464f-9020-26c53f8e09d1" providerId="AD" clId="Web-{F53A8294-67BC-CE5A-EAE9-3595465661C2}" dt="2020-12-26T04:26:32.074" v="105" actId="1076"/>
          <ac:grpSpMkLst>
            <pc:docMk/>
            <pc:sldMk cId="1231219247" sldId="312"/>
            <ac:grpSpMk id="14" creationId="{6C85A907-03BC-4D57-9455-5349F48EFBBC}"/>
          </ac:grpSpMkLst>
        </pc:grpChg>
        <pc:grpChg chg="mod">
          <ac:chgData name="백지연B/SGS DevCamp" userId="S::jyeonbaek@smilegate.com::d357b275-f334-464f-9020-26c53f8e09d1" providerId="AD" clId="Web-{F53A8294-67BC-CE5A-EAE9-3595465661C2}" dt="2020-12-26T04:26:32.058" v="104" actId="1076"/>
          <ac:grpSpMkLst>
            <pc:docMk/>
            <pc:sldMk cId="1231219247" sldId="312"/>
            <ac:grpSpMk id="30" creationId="{A2E03C29-174A-417F-90DD-8A969CF14AF8}"/>
          </ac:grpSpMkLst>
        </pc:grpChg>
        <pc:grpChg chg="mod">
          <ac:chgData name="백지연B/SGS DevCamp" userId="S::jyeonbaek@smilegate.com::d357b275-f334-464f-9020-26c53f8e09d1" providerId="AD" clId="Web-{F53A8294-67BC-CE5A-EAE9-3595465661C2}" dt="2020-12-26T04:39:16.342" v="300" actId="1076"/>
          <ac:grpSpMkLst>
            <pc:docMk/>
            <pc:sldMk cId="1231219247" sldId="312"/>
            <ac:grpSpMk id="38" creationId="{969C11B6-1BB9-4A3F-8127-A4982A7CA7DF}"/>
          </ac:grpSpMkLst>
        </pc:grpChg>
        <pc:grpChg chg="mod">
          <ac:chgData name="백지연B/SGS DevCamp" userId="S::jyeonbaek@smilegate.com::d357b275-f334-464f-9020-26c53f8e09d1" providerId="AD" clId="Web-{F53A8294-67BC-CE5A-EAE9-3595465661C2}" dt="2020-12-26T04:26:32.043" v="103" actId="1076"/>
          <ac:grpSpMkLst>
            <pc:docMk/>
            <pc:sldMk cId="1231219247" sldId="312"/>
            <ac:grpSpMk id="46" creationId="{3306865D-D925-4144-A9E9-F687FD85991E}"/>
          </ac:grpSpMkLst>
        </pc:grpChg>
      </pc:sldChg>
      <pc:sldChg chg="addSp delSp modSp new">
        <pc:chgData name="백지연B/SGS DevCamp" userId="S::jyeonbaek@smilegate.com::d357b275-f334-464f-9020-26c53f8e09d1" providerId="AD" clId="Web-{F53A8294-67BC-CE5A-EAE9-3595465661C2}" dt="2020-12-26T05:03:23.282" v="355" actId="20577"/>
        <pc:sldMkLst>
          <pc:docMk/>
          <pc:sldMk cId="2258732353" sldId="313"/>
        </pc:sldMkLst>
        <pc:spChg chg="del">
          <ac:chgData name="백지연B/SGS DevCamp" userId="S::jyeonbaek@smilegate.com::d357b275-f334-464f-9020-26c53f8e09d1" providerId="AD" clId="Web-{F53A8294-67BC-CE5A-EAE9-3595465661C2}" dt="2020-12-26T05:02:21.499" v="338"/>
          <ac:spMkLst>
            <pc:docMk/>
            <pc:sldMk cId="2258732353" sldId="313"/>
            <ac:spMk id="2" creationId="{2B2FDF96-9FDC-4963-B543-5D4228C53024}"/>
          </ac:spMkLst>
        </pc:spChg>
        <pc:spChg chg="add mod">
          <ac:chgData name="백지연B/SGS DevCamp" userId="S::jyeonbaek@smilegate.com::d357b275-f334-464f-9020-26c53f8e09d1" providerId="AD" clId="Web-{F53A8294-67BC-CE5A-EAE9-3595465661C2}" dt="2020-12-26T05:03:23.282" v="355" actId="20577"/>
          <ac:spMkLst>
            <pc:docMk/>
            <pc:sldMk cId="2258732353" sldId="313"/>
            <ac:spMk id="5" creationId="{0F4C1446-0953-4503-A407-EB0ABA81F7C2}"/>
          </ac:spMkLst>
        </pc:spChg>
        <pc:spChg chg="add">
          <ac:chgData name="백지연B/SGS DevCamp" userId="S::jyeonbaek@smilegate.com::d357b275-f334-464f-9020-26c53f8e09d1" providerId="AD" clId="Web-{F53A8294-67BC-CE5A-EAE9-3595465661C2}" dt="2020-12-26T05:02:23.312" v="340"/>
          <ac:spMkLst>
            <pc:docMk/>
            <pc:sldMk cId="2258732353" sldId="313"/>
            <ac:spMk id="7" creationId="{FF85D738-34ED-410D-8D64-7209CE341E17}"/>
          </ac:spMkLst>
        </pc:spChg>
      </pc:sldChg>
    </pc:docChg>
  </pc:docChgLst>
  <pc:docChgLst>
    <pc:chgData name="박소현C/SGS DevCamp" userId="S::shparkc@smilegate.com::b6ded9f9-1722-4edd-8dba-128b08e80a16" providerId="AD" clId="Web-{649146EF-3BEE-05F0-232E-8C4A74E69E24}"/>
    <pc:docChg chg="modSld">
      <pc:chgData name="박소현C/SGS DevCamp" userId="S::shparkc@smilegate.com::b6ded9f9-1722-4edd-8dba-128b08e80a16" providerId="AD" clId="Web-{649146EF-3BEE-05F0-232E-8C4A74E69E24}" dt="2020-12-28T05:48:27.157" v="45" actId="20577"/>
      <pc:docMkLst>
        <pc:docMk/>
      </pc:docMkLst>
      <pc:sldChg chg="modSp">
        <pc:chgData name="박소현C/SGS DevCamp" userId="S::shparkc@smilegate.com::b6ded9f9-1722-4edd-8dba-128b08e80a16" providerId="AD" clId="Web-{649146EF-3BEE-05F0-232E-8C4A74E69E24}" dt="2020-12-28T05:48:26.407" v="44" actId="20577"/>
        <pc:sldMkLst>
          <pc:docMk/>
          <pc:sldMk cId="3637494135" sldId="314"/>
        </pc:sldMkLst>
        <pc:spChg chg="mod">
          <ac:chgData name="박소현C/SGS DevCamp" userId="S::shparkc@smilegate.com::b6ded9f9-1722-4edd-8dba-128b08e80a16" providerId="AD" clId="Web-{649146EF-3BEE-05F0-232E-8C4A74E69E24}" dt="2020-12-28T05:48:26.407" v="44" actId="20577"/>
          <ac:spMkLst>
            <pc:docMk/>
            <pc:sldMk cId="3637494135" sldId="314"/>
            <ac:spMk id="6" creationId="{32C621B5-3F95-2246-90BF-92CE53F86F86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8:07.563" v="35" actId="20577"/>
        <pc:sldMkLst>
          <pc:docMk/>
          <pc:sldMk cId="4005447557" sldId="315"/>
        </pc:sldMkLst>
        <pc:spChg chg="mod">
          <ac:chgData name="박소현C/SGS DevCamp" userId="S::shparkc@smilegate.com::b6ded9f9-1722-4edd-8dba-128b08e80a16" providerId="AD" clId="Web-{649146EF-3BEE-05F0-232E-8C4A74E69E24}" dt="2020-12-28T05:48:07.563" v="35" actId="20577"/>
          <ac:spMkLst>
            <pc:docMk/>
            <pc:sldMk cId="4005447557" sldId="315"/>
            <ac:spMk id="40" creationId="{C5EBC99F-3C05-364B-99E4-3FAB47C3E550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8:01.266" v="31" actId="20577"/>
        <pc:sldMkLst>
          <pc:docMk/>
          <pc:sldMk cId="2207968073" sldId="316"/>
        </pc:sldMkLst>
        <pc:spChg chg="mod">
          <ac:chgData name="박소현C/SGS DevCamp" userId="S::shparkc@smilegate.com::b6ded9f9-1722-4edd-8dba-128b08e80a16" providerId="AD" clId="Web-{649146EF-3BEE-05F0-232E-8C4A74E69E24}" dt="2020-12-28T05:48:01.266" v="31" actId="20577"/>
          <ac:spMkLst>
            <pc:docMk/>
            <pc:sldMk cId="2207968073" sldId="316"/>
            <ac:spMk id="39" creationId="{074CE6E6-4044-3D44-81EA-7841EDE317EC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8:12.156" v="38" actId="20577"/>
        <pc:sldMkLst>
          <pc:docMk/>
          <pc:sldMk cId="1252459933" sldId="318"/>
        </pc:sldMkLst>
        <pc:spChg chg="mod">
          <ac:chgData name="박소현C/SGS DevCamp" userId="S::shparkc@smilegate.com::b6ded9f9-1722-4edd-8dba-128b08e80a16" providerId="AD" clId="Web-{649146EF-3BEE-05F0-232E-8C4A74E69E24}" dt="2020-12-28T05:48:12.156" v="38" actId="20577"/>
          <ac:spMkLst>
            <pc:docMk/>
            <pc:sldMk cId="1252459933" sldId="318"/>
            <ac:spMk id="25" creationId="{A92AEE3D-317D-C043-968C-38FA84919DCA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7:50.156" v="28" actId="20577"/>
        <pc:sldMkLst>
          <pc:docMk/>
          <pc:sldMk cId="234558459" sldId="322"/>
        </pc:sldMkLst>
        <pc:spChg chg="mod">
          <ac:chgData name="박소현C/SGS DevCamp" userId="S::shparkc@smilegate.com::b6ded9f9-1722-4edd-8dba-128b08e80a16" providerId="AD" clId="Web-{649146EF-3BEE-05F0-232E-8C4A74E69E24}" dt="2020-12-28T05:47:50.156" v="28" actId="20577"/>
          <ac:spMkLst>
            <pc:docMk/>
            <pc:sldMk cId="234558459" sldId="322"/>
            <ac:spMk id="2" creationId="{90588D00-AA85-5D42-A472-469DDEAC73C8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7:45.812" v="26" actId="20577"/>
        <pc:sldMkLst>
          <pc:docMk/>
          <pc:sldMk cId="3794357180" sldId="323"/>
        </pc:sldMkLst>
        <pc:spChg chg="mod">
          <ac:chgData name="박소현C/SGS DevCamp" userId="S::shparkc@smilegate.com::b6ded9f9-1722-4edd-8dba-128b08e80a16" providerId="AD" clId="Web-{649146EF-3BEE-05F0-232E-8C4A74E69E24}" dt="2020-12-28T05:47:45.812" v="26" actId="20577"/>
          <ac:spMkLst>
            <pc:docMk/>
            <pc:sldMk cId="3794357180" sldId="323"/>
            <ac:spMk id="21" creationId="{D333E143-D1C5-E14C-91A5-38CC5B0730E6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7:35.812" v="23" actId="20577"/>
        <pc:sldMkLst>
          <pc:docMk/>
          <pc:sldMk cId="3109766900" sldId="324"/>
        </pc:sldMkLst>
        <pc:spChg chg="mod">
          <ac:chgData name="박소현C/SGS DevCamp" userId="S::shparkc@smilegate.com::b6ded9f9-1722-4edd-8dba-128b08e80a16" providerId="AD" clId="Web-{649146EF-3BEE-05F0-232E-8C4A74E69E24}" dt="2020-12-28T05:47:35.812" v="23" actId="20577"/>
          <ac:spMkLst>
            <pc:docMk/>
            <pc:sldMk cId="3109766900" sldId="324"/>
            <ac:spMk id="21" creationId="{CAF11A55-C85F-3242-8A1F-1AAADB6FF8AA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7:30.046" v="20" actId="20577"/>
        <pc:sldMkLst>
          <pc:docMk/>
          <pc:sldMk cId="1378819478" sldId="325"/>
        </pc:sldMkLst>
        <pc:spChg chg="mod">
          <ac:chgData name="박소현C/SGS DevCamp" userId="S::shparkc@smilegate.com::b6ded9f9-1722-4edd-8dba-128b08e80a16" providerId="AD" clId="Web-{649146EF-3BEE-05F0-232E-8C4A74E69E24}" dt="2020-12-28T05:47:30.046" v="20" actId="20577"/>
          <ac:spMkLst>
            <pc:docMk/>
            <pc:sldMk cId="1378819478" sldId="325"/>
            <ac:spMk id="21" creationId="{9BABED64-4ADA-F542-9967-24BD0179818E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7:25.499" v="17" actId="20577"/>
        <pc:sldMkLst>
          <pc:docMk/>
          <pc:sldMk cId="1923059870" sldId="326"/>
        </pc:sldMkLst>
        <pc:spChg chg="mod">
          <ac:chgData name="박소현C/SGS DevCamp" userId="S::shparkc@smilegate.com::b6ded9f9-1722-4edd-8dba-128b08e80a16" providerId="AD" clId="Web-{649146EF-3BEE-05F0-232E-8C4A74E69E24}" dt="2020-12-28T05:47:25.499" v="17" actId="20577"/>
          <ac:spMkLst>
            <pc:docMk/>
            <pc:sldMk cId="1923059870" sldId="326"/>
            <ac:spMk id="21" creationId="{978BA16F-DBB1-E641-8AE1-E9F7FC672BC1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7:17.140" v="14" actId="20577"/>
        <pc:sldMkLst>
          <pc:docMk/>
          <pc:sldMk cId="4107919197" sldId="327"/>
        </pc:sldMkLst>
        <pc:spChg chg="mod">
          <ac:chgData name="박소현C/SGS DevCamp" userId="S::shparkc@smilegate.com::b6ded9f9-1722-4edd-8dba-128b08e80a16" providerId="AD" clId="Web-{649146EF-3BEE-05F0-232E-8C4A74E69E24}" dt="2020-12-28T05:47:17.140" v="14" actId="20577"/>
          <ac:spMkLst>
            <pc:docMk/>
            <pc:sldMk cId="4107919197" sldId="327"/>
            <ac:spMk id="22" creationId="{87DA3AEC-7673-C740-8587-8E32B3EBDB0A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7:09.671" v="11" actId="20577"/>
        <pc:sldMkLst>
          <pc:docMk/>
          <pc:sldMk cId="1558370389" sldId="328"/>
        </pc:sldMkLst>
        <pc:spChg chg="mod">
          <ac:chgData name="박소현C/SGS DevCamp" userId="S::shparkc@smilegate.com::b6ded9f9-1722-4edd-8dba-128b08e80a16" providerId="AD" clId="Web-{649146EF-3BEE-05F0-232E-8C4A74E69E24}" dt="2020-12-28T05:47:09.671" v="11" actId="20577"/>
          <ac:spMkLst>
            <pc:docMk/>
            <pc:sldMk cId="1558370389" sldId="328"/>
            <ac:spMk id="39" creationId="{70715772-9C38-5B47-83F3-C5BDABFFEB93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7:03.296" v="8" actId="20577"/>
        <pc:sldMkLst>
          <pc:docMk/>
          <pc:sldMk cId="2099079728" sldId="329"/>
        </pc:sldMkLst>
        <pc:spChg chg="mod">
          <ac:chgData name="박소현C/SGS DevCamp" userId="S::shparkc@smilegate.com::b6ded9f9-1722-4edd-8dba-128b08e80a16" providerId="AD" clId="Web-{649146EF-3BEE-05F0-232E-8C4A74E69E24}" dt="2020-12-28T05:47:03.296" v="8" actId="20577"/>
          <ac:spMkLst>
            <pc:docMk/>
            <pc:sldMk cId="2099079728" sldId="329"/>
            <ac:spMk id="22" creationId="{65FD0192-A9BE-6C4B-A223-4023AB4A7B6F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6:58.889" v="5" actId="20577"/>
        <pc:sldMkLst>
          <pc:docMk/>
          <pc:sldMk cId="4060136294" sldId="330"/>
        </pc:sldMkLst>
        <pc:spChg chg="mod">
          <ac:chgData name="박소현C/SGS DevCamp" userId="S::shparkc@smilegate.com::b6ded9f9-1722-4edd-8dba-128b08e80a16" providerId="AD" clId="Web-{649146EF-3BEE-05F0-232E-8C4A74E69E24}" dt="2020-12-28T05:46:58.889" v="5" actId="20577"/>
          <ac:spMkLst>
            <pc:docMk/>
            <pc:sldMk cId="4060136294" sldId="330"/>
            <ac:spMk id="21" creationId="{F96E0376-CC42-064D-8F10-93C925626437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6:43.311" v="1" actId="20577"/>
        <pc:sldMkLst>
          <pc:docMk/>
          <pc:sldMk cId="1802828399" sldId="331"/>
        </pc:sldMkLst>
        <pc:spChg chg="mod">
          <ac:chgData name="박소현C/SGS DevCamp" userId="S::shparkc@smilegate.com::b6ded9f9-1722-4edd-8dba-128b08e80a16" providerId="AD" clId="Web-{649146EF-3BEE-05F0-232E-8C4A74E69E24}" dt="2020-12-28T05:46:43.311" v="1" actId="20577"/>
          <ac:spMkLst>
            <pc:docMk/>
            <pc:sldMk cId="1802828399" sldId="331"/>
            <ac:spMk id="21" creationId="{A4A136DC-DA4F-B74D-92EA-C0FA515D0A0E}"/>
          </ac:spMkLst>
        </pc:spChg>
      </pc:sldChg>
    </pc:docChg>
  </pc:docChgLst>
  <pc:docChgLst>
    <pc:chgData name="백지연B/SGS DevCamp" userId="S::jyeonbaek@smilegate.com::d357b275-f334-464f-9020-26c53f8e09d1" providerId="AD" clId="Web-{3FA2B5C4-C6B6-AFCD-A489-3A59480F5E64}"/>
    <pc:docChg chg="modSld">
      <pc:chgData name="백지연B/SGS DevCamp" userId="S::jyeonbaek@smilegate.com::d357b275-f334-464f-9020-26c53f8e09d1" providerId="AD" clId="Web-{3FA2B5C4-C6B6-AFCD-A489-3A59480F5E64}" dt="2020-12-26T07:50:26.577" v="54" actId="20577"/>
      <pc:docMkLst>
        <pc:docMk/>
      </pc:docMkLst>
      <pc:sldChg chg="modSp">
        <pc:chgData name="백지연B/SGS DevCamp" userId="S::jyeonbaek@smilegate.com::d357b275-f334-464f-9020-26c53f8e09d1" providerId="AD" clId="Web-{3FA2B5C4-C6B6-AFCD-A489-3A59480F5E64}" dt="2020-12-26T07:49:44.248" v="45" actId="20577"/>
        <pc:sldMkLst>
          <pc:docMk/>
          <pc:sldMk cId="916965780" sldId="308"/>
        </pc:sldMkLst>
        <pc:spChg chg="mod">
          <ac:chgData name="백지연B/SGS DevCamp" userId="S::jyeonbaek@smilegate.com::d357b275-f334-464f-9020-26c53f8e09d1" providerId="AD" clId="Web-{3FA2B5C4-C6B6-AFCD-A489-3A59480F5E64}" dt="2020-12-26T07:49:44.248" v="45" actId="20577"/>
          <ac:spMkLst>
            <pc:docMk/>
            <pc:sldMk cId="916965780" sldId="308"/>
            <ac:spMk id="13" creationId="{5B32B45D-DBC3-B54E-A1E7-4F1779ECD211}"/>
          </ac:spMkLst>
        </pc:spChg>
      </pc:sldChg>
      <pc:sldChg chg="modSp">
        <pc:chgData name="백지연B/SGS DevCamp" userId="S::jyeonbaek@smilegate.com::d357b275-f334-464f-9020-26c53f8e09d1" providerId="AD" clId="Web-{3FA2B5C4-C6B6-AFCD-A489-3A59480F5E64}" dt="2020-12-26T07:49:01.044" v="29" actId="14100"/>
        <pc:sldMkLst>
          <pc:docMk/>
          <pc:sldMk cId="2265710066" sldId="309"/>
        </pc:sldMkLst>
        <pc:spChg chg="mod">
          <ac:chgData name="백지연B/SGS DevCamp" userId="S::jyeonbaek@smilegate.com::d357b275-f334-464f-9020-26c53f8e09d1" providerId="AD" clId="Web-{3FA2B5C4-C6B6-AFCD-A489-3A59480F5E64}" dt="2020-12-26T07:49:01.044" v="29" actId="14100"/>
          <ac:spMkLst>
            <pc:docMk/>
            <pc:sldMk cId="2265710066" sldId="309"/>
            <ac:spMk id="13" creationId="{5D399D4A-C766-9F42-BE8A-8D37A781D0FF}"/>
          </ac:spMkLst>
        </pc:spChg>
      </pc:sldChg>
      <pc:sldChg chg="modSp">
        <pc:chgData name="백지연B/SGS DevCamp" userId="S::jyeonbaek@smilegate.com::d357b275-f334-464f-9020-26c53f8e09d1" providerId="AD" clId="Web-{3FA2B5C4-C6B6-AFCD-A489-3A59480F5E64}" dt="2020-12-26T07:50:26.577" v="54" actId="20577"/>
        <pc:sldMkLst>
          <pc:docMk/>
          <pc:sldMk cId="2012690515" sldId="320"/>
        </pc:sldMkLst>
        <pc:spChg chg="mod">
          <ac:chgData name="백지연B/SGS DevCamp" userId="S::jyeonbaek@smilegate.com::d357b275-f334-464f-9020-26c53f8e09d1" providerId="AD" clId="Web-{3FA2B5C4-C6B6-AFCD-A489-3A59480F5E64}" dt="2020-12-26T07:50:26.577" v="54" actId="20577"/>
          <ac:spMkLst>
            <pc:docMk/>
            <pc:sldMk cId="2012690515" sldId="320"/>
            <ac:spMk id="5" creationId="{33A70525-620A-4A13-9DB4-8B93BE298DDF}"/>
          </ac:spMkLst>
        </pc:spChg>
      </pc:sldChg>
    </pc:docChg>
  </pc:docChgLst>
  <pc:docChgLst>
    <pc:chgData name="박소현C/SGS DevCamp" userId="S::shparkc@smilegate.com::b6ded9f9-1722-4edd-8dba-128b08e80a16" providerId="AD" clId="Web-{FC861225-EFF1-B72B-70D0-7223A9123F33}"/>
    <pc:docChg chg="modSld">
      <pc:chgData name="박소현C/SGS DevCamp" userId="S::shparkc@smilegate.com::b6ded9f9-1722-4edd-8dba-128b08e80a16" providerId="AD" clId="Web-{FC861225-EFF1-B72B-70D0-7223A9123F33}" dt="2020-12-26T01:55:47.866" v="3" actId="1076"/>
      <pc:docMkLst>
        <pc:docMk/>
      </pc:docMkLst>
      <pc:sldChg chg="modSp">
        <pc:chgData name="박소현C/SGS DevCamp" userId="S::shparkc@smilegate.com::b6ded9f9-1722-4edd-8dba-128b08e80a16" providerId="AD" clId="Web-{FC861225-EFF1-B72B-70D0-7223A9123F33}" dt="2020-12-26T01:55:47.866" v="3" actId="1076"/>
        <pc:sldMkLst>
          <pc:docMk/>
          <pc:sldMk cId="3114797471" sldId="299"/>
        </pc:sldMkLst>
        <pc:spChg chg="mod">
          <ac:chgData name="박소현C/SGS DevCamp" userId="S::shparkc@smilegate.com::b6ded9f9-1722-4edd-8dba-128b08e80a16" providerId="AD" clId="Web-{FC861225-EFF1-B72B-70D0-7223A9123F33}" dt="2020-12-26T01:55:47.804" v="0" actId="1076"/>
          <ac:spMkLst>
            <pc:docMk/>
            <pc:sldMk cId="3114797471" sldId="299"/>
            <ac:spMk id="10" creationId="{DEC8EBA7-910F-B446-A170-3C500FFCB90C}"/>
          </ac:spMkLst>
        </pc:spChg>
        <pc:grpChg chg="mod">
          <ac:chgData name="박소현C/SGS DevCamp" userId="S::shparkc@smilegate.com::b6ded9f9-1722-4edd-8dba-128b08e80a16" providerId="AD" clId="Web-{FC861225-EFF1-B72B-70D0-7223A9123F33}" dt="2020-12-26T01:55:47.835" v="1" actId="1076"/>
          <ac:grpSpMkLst>
            <pc:docMk/>
            <pc:sldMk cId="3114797471" sldId="299"/>
            <ac:grpSpMk id="39" creationId="{5EC32041-3234-FC42-8EBB-17CD68ED0D24}"/>
          </ac:grpSpMkLst>
        </pc:grpChg>
        <pc:grpChg chg="mod">
          <ac:chgData name="박소현C/SGS DevCamp" userId="S::shparkc@smilegate.com::b6ded9f9-1722-4edd-8dba-128b08e80a16" providerId="AD" clId="Web-{FC861225-EFF1-B72B-70D0-7223A9123F33}" dt="2020-12-26T01:55:47.850" v="2" actId="1076"/>
          <ac:grpSpMkLst>
            <pc:docMk/>
            <pc:sldMk cId="3114797471" sldId="299"/>
            <ac:grpSpMk id="58" creationId="{B2818095-7689-B040-BC97-49B885EBCCE0}"/>
          </ac:grpSpMkLst>
        </pc:grpChg>
        <pc:grpChg chg="mod">
          <ac:chgData name="박소현C/SGS DevCamp" userId="S::shparkc@smilegate.com::b6ded9f9-1722-4edd-8dba-128b08e80a16" providerId="AD" clId="Web-{FC861225-EFF1-B72B-70D0-7223A9123F33}" dt="2020-12-26T01:55:47.866" v="3" actId="1076"/>
          <ac:grpSpMkLst>
            <pc:docMk/>
            <pc:sldMk cId="3114797471" sldId="299"/>
            <ac:grpSpMk id="61" creationId="{2761043B-200A-8643-BAE0-92BE960D0358}"/>
          </ac:grpSpMkLst>
        </pc:grpChg>
      </pc:sldChg>
    </pc:docChg>
  </pc:docChgLst>
  <pc:docChgLst>
    <pc:chgData name="신영환/SGS DevCamp" userId="S::younghshin@smilegate.com::dfc41117-1df7-4003-b5bb-5a017d18150b" providerId="AD" clId="Web-{6B8DFBF3-13DC-4853-85A9-62C927B2184B}"/>
    <pc:docChg chg="addSld delSld modSld sldOrd">
      <pc:chgData name="신영환/SGS DevCamp" userId="S::younghshin@smilegate.com::dfc41117-1df7-4003-b5bb-5a017d18150b" providerId="AD" clId="Web-{6B8DFBF3-13DC-4853-85A9-62C927B2184B}" dt="2020-12-26T05:47:01.744" v="910" actId="1076"/>
      <pc:docMkLst>
        <pc:docMk/>
      </pc:docMkLst>
      <pc:sldChg chg="modSp">
        <pc:chgData name="신영환/SGS DevCamp" userId="S::younghshin@smilegate.com::dfc41117-1df7-4003-b5bb-5a017d18150b" providerId="AD" clId="Web-{6B8DFBF3-13DC-4853-85A9-62C927B2184B}" dt="2020-12-26T05:12:55.747" v="209" actId="20577"/>
        <pc:sldMkLst>
          <pc:docMk/>
          <pc:sldMk cId="3438314448" sldId="259"/>
        </pc:sldMkLst>
        <pc:spChg chg="mod">
          <ac:chgData name="신영환/SGS DevCamp" userId="S::younghshin@smilegate.com::dfc41117-1df7-4003-b5bb-5a017d18150b" providerId="AD" clId="Web-{6B8DFBF3-13DC-4853-85A9-62C927B2184B}" dt="2020-12-26T05:12:55.747" v="209" actId="20577"/>
          <ac:spMkLst>
            <pc:docMk/>
            <pc:sldMk cId="3438314448" sldId="259"/>
            <ac:spMk id="13" creationId="{2954C6E2-DEE0-46D6-9070-991246C727F0}"/>
          </ac:spMkLst>
        </pc:spChg>
      </pc:sldChg>
      <pc:sldChg chg="addSp delSp modSp add del replId">
        <pc:chgData name="신영환/SGS DevCamp" userId="S::younghshin@smilegate.com::dfc41117-1df7-4003-b5bb-5a017d18150b" providerId="AD" clId="Web-{6B8DFBF3-13DC-4853-85A9-62C927B2184B}" dt="2020-12-26T05:43:29.569" v="744" actId="1076"/>
        <pc:sldMkLst>
          <pc:docMk/>
          <pc:sldMk cId="3637494135" sldId="314"/>
        </pc:sldMkLst>
        <pc:spChg chg="mod">
          <ac:chgData name="신영환/SGS DevCamp" userId="S::younghshin@smilegate.com::dfc41117-1df7-4003-b5bb-5a017d18150b" providerId="AD" clId="Web-{6B8DFBF3-13DC-4853-85A9-62C927B2184B}" dt="2020-12-26T05:26:14.008" v="436" actId="14100"/>
          <ac:spMkLst>
            <pc:docMk/>
            <pc:sldMk cId="3637494135" sldId="314"/>
            <ac:spMk id="3" creationId="{16358280-275A-644E-8473-20D0E7725A5A}"/>
          </ac:spMkLst>
        </pc:spChg>
        <pc:spChg chg="add mod">
          <ac:chgData name="신영환/SGS DevCamp" userId="S::younghshin@smilegate.com::dfc41117-1df7-4003-b5bb-5a017d18150b" providerId="AD" clId="Web-{6B8DFBF3-13DC-4853-85A9-62C927B2184B}" dt="2020-12-26T05:43:08.444" v="727" actId="1076"/>
          <ac:spMkLst>
            <pc:docMk/>
            <pc:sldMk cId="3637494135" sldId="314"/>
            <ac:spMk id="9" creationId="{478A8074-F7E9-4005-ADCA-289CBFE224B2}"/>
          </ac:spMkLst>
        </pc:spChg>
        <pc:spChg chg="mod">
          <ac:chgData name="신영환/SGS DevCamp" userId="S::younghshin@smilegate.com::dfc41117-1df7-4003-b5bb-5a017d18150b" providerId="AD" clId="Web-{6B8DFBF3-13DC-4853-85A9-62C927B2184B}" dt="2020-12-26T05:14:56.124" v="299" actId="20577"/>
          <ac:spMkLst>
            <pc:docMk/>
            <pc:sldMk cId="3637494135" sldId="314"/>
            <ac:spMk id="10" creationId="{DEC8EBA7-910F-B446-A170-3C500FFCB90C}"/>
          </ac:spMkLst>
        </pc:spChg>
        <pc:spChg chg="add del">
          <ac:chgData name="신영환/SGS DevCamp" userId="S::younghshin@smilegate.com::dfc41117-1df7-4003-b5bb-5a017d18150b" providerId="AD" clId="Web-{6B8DFBF3-13DC-4853-85A9-62C927B2184B}" dt="2020-12-26T05:42:41.756" v="699"/>
          <ac:spMkLst>
            <pc:docMk/>
            <pc:sldMk cId="3637494135" sldId="314"/>
            <ac:spMk id="11" creationId="{0AE87C16-15CB-47CF-A643-FD7891C5B704}"/>
          </ac:spMkLst>
        </pc:spChg>
        <pc:spChg chg="add mod">
          <ac:chgData name="신영환/SGS DevCamp" userId="S::younghshin@smilegate.com::dfc41117-1df7-4003-b5bb-5a017d18150b" providerId="AD" clId="Web-{6B8DFBF3-13DC-4853-85A9-62C927B2184B}" dt="2020-12-26T05:43:29.569" v="744" actId="1076"/>
          <ac:spMkLst>
            <pc:docMk/>
            <pc:sldMk cId="3637494135" sldId="314"/>
            <ac:spMk id="76" creationId="{24E91C3E-60A1-430E-BACA-4477F5170F41}"/>
          </ac:spMkLst>
        </pc:spChg>
        <pc:grpChg chg="del">
          <ac:chgData name="신영환/SGS DevCamp" userId="S::younghshin@smilegate.com::dfc41117-1df7-4003-b5bb-5a017d18150b" providerId="AD" clId="Web-{6B8DFBF3-13DC-4853-85A9-62C927B2184B}" dt="2020-12-26T05:15:00.186" v="303"/>
          <ac:grpSpMkLst>
            <pc:docMk/>
            <pc:sldMk cId="3637494135" sldId="314"/>
            <ac:grpSpMk id="39" creationId="{5EC32041-3234-FC42-8EBB-17CD68ED0D24}"/>
          </ac:grpSpMkLst>
        </pc:grpChg>
        <pc:grpChg chg="del">
          <ac:chgData name="신영환/SGS DevCamp" userId="S::younghshin@smilegate.com::dfc41117-1df7-4003-b5bb-5a017d18150b" providerId="AD" clId="Web-{6B8DFBF3-13DC-4853-85A9-62C927B2184B}" dt="2020-12-26T05:15:00.186" v="302"/>
          <ac:grpSpMkLst>
            <pc:docMk/>
            <pc:sldMk cId="3637494135" sldId="314"/>
            <ac:grpSpMk id="58" creationId="{B2818095-7689-B040-BC97-49B885EBCCE0}"/>
          </ac:grpSpMkLst>
        </pc:grpChg>
        <pc:grpChg chg="del">
          <ac:chgData name="신영환/SGS DevCamp" userId="S::younghshin@smilegate.com::dfc41117-1df7-4003-b5bb-5a017d18150b" providerId="AD" clId="Web-{6B8DFBF3-13DC-4853-85A9-62C927B2184B}" dt="2020-12-26T05:15:00.186" v="301"/>
          <ac:grpSpMkLst>
            <pc:docMk/>
            <pc:sldMk cId="3637494135" sldId="314"/>
            <ac:grpSpMk id="61" creationId="{2761043B-200A-8643-BAE0-92BE960D0358}"/>
          </ac:grpSpMkLst>
        </pc:grpChg>
        <pc:picChg chg="add del mod">
          <ac:chgData name="신영환/SGS DevCamp" userId="S::younghshin@smilegate.com::dfc41117-1df7-4003-b5bb-5a017d18150b" providerId="AD" clId="Web-{6B8DFBF3-13DC-4853-85A9-62C927B2184B}" dt="2020-12-26T05:18:18.673" v="311"/>
          <ac:picMkLst>
            <pc:docMk/>
            <pc:sldMk cId="3637494135" sldId="314"/>
            <ac:picMk id="2" creationId="{12CE793C-BA43-47AB-804F-66583823A19A}"/>
          </ac:picMkLst>
        </pc:picChg>
        <pc:picChg chg="add mod">
          <ac:chgData name="신영환/SGS DevCamp" userId="S::younghshin@smilegate.com::dfc41117-1df7-4003-b5bb-5a017d18150b" providerId="AD" clId="Web-{6B8DFBF3-13DC-4853-85A9-62C927B2184B}" dt="2020-12-26T05:24:15.991" v="343" actId="1076"/>
          <ac:picMkLst>
            <pc:docMk/>
            <pc:sldMk cId="3637494135" sldId="314"/>
            <ac:picMk id="4" creationId="{7985AAAD-D728-4BB9-9D3E-268A307A25CE}"/>
          </ac:picMkLst>
        </pc:picChg>
        <pc:picChg chg="add mod">
          <ac:chgData name="신영환/SGS DevCamp" userId="S::younghshin@smilegate.com::dfc41117-1df7-4003-b5bb-5a017d18150b" providerId="AD" clId="Web-{6B8DFBF3-13DC-4853-85A9-62C927B2184B}" dt="2020-12-26T05:40:00.848" v="672" actId="1076"/>
          <ac:picMkLst>
            <pc:docMk/>
            <pc:sldMk cId="3637494135" sldId="314"/>
            <ac:picMk id="5" creationId="{BF642C52-89DC-427E-AAF6-16FCC0E88498}"/>
          </ac:picMkLst>
        </pc:picChg>
        <pc:picChg chg="add del mod ord">
          <ac:chgData name="신영환/SGS DevCamp" userId="S::younghshin@smilegate.com::dfc41117-1df7-4003-b5bb-5a017d18150b" providerId="AD" clId="Web-{6B8DFBF3-13DC-4853-85A9-62C927B2184B}" dt="2020-12-26T05:30:55.168" v="565"/>
          <ac:picMkLst>
            <pc:docMk/>
            <pc:sldMk cId="3637494135" sldId="314"/>
            <ac:picMk id="6" creationId="{233FECFC-4DDB-4B3E-B825-B6A4D164C486}"/>
          </ac:picMkLst>
        </pc:picChg>
        <pc:picChg chg="add mod ord">
          <ac:chgData name="신영환/SGS DevCamp" userId="S::younghshin@smilegate.com::dfc41117-1df7-4003-b5bb-5a017d18150b" providerId="AD" clId="Web-{6B8DFBF3-13DC-4853-85A9-62C927B2184B}" dt="2020-12-26T05:40:00.801" v="671" actId="1076"/>
          <ac:picMkLst>
            <pc:docMk/>
            <pc:sldMk cId="3637494135" sldId="314"/>
            <ac:picMk id="7" creationId="{F834F98A-DC12-4E66-9DD7-65AD7710C83A}"/>
          </ac:picMkLst>
        </pc:picChg>
        <pc:picChg chg="add mod ord">
          <ac:chgData name="신영환/SGS DevCamp" userId="S::younghshin@smilegate.com::dfc41117-1df7-4003-b5bb-5a017d18150b" providerId="AD" clId="Web-{6B8DFBF3-13DC-4853-85A9-62C927B2184B}" dt="2020-12-26T05:31:16.715" v="570" actId="1076"/>
          <ac:picMkLst>
            <pc:docMk/>
            <pc:sldMk cId="3637494135" sldId="314"/>
            <ac:picMk id="8" creationId="{BF0517D4-8726-4035-9EB0-DEAD8F699940}"/>
          </ac:picMkLst>
        </pc:picChg>
        <pc:picChg chg="add del mod ord">
          <ac:chgData name="신영환/SGS DevCamp" userId="S::younghshin@smilegate.com::dfc41117-1df7-4003-b5bb-5a017d18150b" providerId="AD" clId="Web-{6B8DFBF3-13DC-4853-85A9-62C927B2184B}" dt="2020-12-26T05:30:56.668" v="566"/>
          <ac:picMkLst>
            <pc:docMk/>
            <pc:sldMk cId="3637494135" sldId="314"/>
            <ac:picMk id="71" creationId="{5A2B5AE4-CDC5-4CFD-889B-6262B1380FD1}"/>
          </ac:picMkLst>
        </pc:picChg>
      </pc:sldChg>
      <pc:sldChg chg="addSp delSp modSp add replId">
        <pc:chgData name="신영환/SGS DevCamp" userId="S::younghshin@smilegate.com::dfc41117-1df7-4003-b5bb-5a017d18150b" providerId="AD" clId="Web-{6B8DFBF3-13DC-4853-85A9-62C927B2184B}" dt="2020-12-26T05:46:14.697" v="873" actId="1076"/>
        <pc:sldMkLst>
          <pc:docMk/>
          <pc:sldMk cId="4005447557" sldId="315"/>
        </pc:sldMkLst>
        <pc:spChg chg="mod">
          <ac:chgData name="신영환/SGS DevCamp" userId="S::younghshin@smilegate.com::dfc41117-1df7-4003-b5bb-5a017d18150b" providerId="AD" clId="Web-{6B8DFBF3-13DC-4853-85A9-62C927B2184B}" dt="2020-12-26T05:27:17.212" v="489" actId="20577"/>
          <ac:spMkLst>
            <pc:docMk/>
            <pc:sldMk cId="4005447557" sldId="315"/>
            <ac:spMk id="3" creationId="{16358280-275A-644E-8473-20D0E7725A5A}"/>
          </ac:spMkLst>
        </pc:spChg>
        <pc:spChg chg="add mod">
          <ac:chgData name="신영환/SGS DevCamp" userId="S::younghshin@smilegate.com::dfc41117-1df7-4003-b5bb-5a017d18150b" providerId="AD" clId="Web-{6B8DFBF3-13DC-4853-85A9-62C927B2184B}" dt="2020-12-26T05:46:14.697" v="873" actId="1076"/>
          <ac:spMkLst>
            <pc:docMk/>
            <pc:sldMk cId="4005447557" sldId="315"/>
            <ac:spMk id="8" creationId="{070A9035-FE86-4D4B-8E2E-FA565BCC2940}"/>
          </ac:spMkLst>
        </pc:spChg>
        <pc:spChg chg="add mod">
          <ac:chgData name="신영환/SGS DevCamp" userId="S::younghshin@smilegate.com::dfc41117-1df7-4003-b5bb-5a017d18150b" providerId="AD" clId="Web-{6B8DFBF3-13DC-4853-85A9-62C927B2184B}" dt="2020-12-26T05:46:07.946" v="872" actId="1076"/>
          <ac:spMkLst>
            <pc:docMk/>
            <pc:sldMk cId="4005447557" sldId="315"/>
            <ac:spMk id="41" creationId="{9380229C-F871-4A2F-952B-61FFFDA8DA87}"/>
          </ac:spMkLst>
        </pc:spChg>
        <pc:picChg chg="add mod ord">
          <ac:chgData name="신영환/SGS DevCamp" userId="S::younghshin@smilegate.com::dfc41117-1df7-4003-b5bb-5a017d18150b" providerId="AD" clId="Web-{6B8DFBF3-13DC-4853-85A9-62C927B2184B}" dt="2020-12-26T05:29:02.792" v="541"/>
          <ac:picMkLst>
            <pc:docMk/>
            <pc:sldMk cId="4005447557" sldId="315"/>
            <ac:picMk id="2" creationId="{2EEB5015-E526-4AC7-A862-A358D361F1C5}"/>
          </ac:picMkLst>
        </pc:picChg>
        <pc:picChg chg="del">
          <ac:chgData name="신영환/SGS DevCamp" userId="S::younghshin@smilegate.com::dfc41117-1df7-4003-b5bb-5a017d18150b" providerId="AD" clId="Web-{6B8DFBF3-13DC-4853-85A9-62C927B2184B}" dt="2020-12-26T05:28:17.025" v="532"/>
          <ac:picMkLst>
            <pc:docMk/>
            <pc:sldMk cId="4005447557" sldId="315"/>
            <ac:picMk id="4" creationId="{7985AAAD-D728-4BB9-9D3E-268A307A25CE}"/>
          </ac:picMkLst>
        </pc:picChg>
        <pc:picChg chg="del">
          <ac:chgData name="신영환/SGS DevCamp" userId="S::younghshin@smilegate.com::dfc41117-1df7-4003-b5bb-5a017d18150b" providerId="AD" clId="Web-{6B8DFBF3-13DC-4853-85A9-62C927B2184B}" dt="2020-12-26T05:28:18.619" v="533"/>
          <ac:picMkLst>
            <pc:docMk/>
            <pc:sldMk cId="4005447557" sldId="315"/>
            <ac:picMk id="5" creationId="{BF642C52-89DC-427E-AAF6-16FCC0E88498}"/>
          </ac:picMkLst>
        </pc:picChg>
        <pc:picChg chg="mod ord">
          <ac:chgData name="신영환/SGS DevCamp" userId="S::younghshin@smilegate.com::dfc41117-1df7-4003-b5bb-5a017d18150b" providerId="AD" clId="Web-{6B8DFBF3-13DC-4853-85A9-62C927B2184B}" dt="2020-12-26T05:30:05.543" v="551" actId="14100"/>
          <ac:picMkLst>
            <pc:docMk/>
            <pc:sldMk cId="4005447557" sldId="315"/>
            <ac:picMk id="6" creationId="{233FECFC-4DDB-4B3E-B825-B6A4D164C486}"/>
          </ac:picMkLst>
        </pc:picChg>
        <pc:picChg chg="add mod ord">
          <ac:chgData name="신영환/SGS DevCamp" userId="S::younghshin@smilegate.com::dfc41117-1df7-4003-b5bb-5a017d18150b" providerId="AD" clId="Web-{6B8DFBF3-13DC-4853-85A9-62C927B2184B}" dt="2020-12-26T05:39:49.035" v="666" actId="1076"/>
          <ac:picMkLst>
            <pc:docMk/>
            <pc:sldMk cId="4005447557" sldId="315"/>
            <ac:picMk id="7" creationId="{83F2E5A5-CC1C-412E-AA5E-9DEC8A31BEC8}"/>
          </ac:picMkLst>
        </pc:picChg>
        <pc:picChg chg="add mod">
          <ac:chgData name="신영환/SGS DevCamp" userId="S::younghshin@smilegate.com::dfc41117-1df7-4003-b5bb-5a017d18150b" providerId="AD" clId="Web-{6B8DFBF3-13DC-4853-85A9-62C927B2184B}" dt="2020-12-26T05:39:48.988" v="665" actId="1076"/>
          <ac:picMkLst>
            <pc:docMk/>
            <pc:sldMk cId="4005447557" sldId="315"/>
            <ac:picMk id="39" creationId="{818F85E6-3ABA-4272-A222-94B2E51DB53E}"/>
          </ac:picMkLst>
        </pc:picChg>
        <pc:picChg chg="del">
          <ac:chgData name="신영환/SGS DevCamp" userId="S::younghshin@smilegate.com::dfc41117-1df7-4003-b5bb-5a017d18150b" providerId="AD" clId="Web-{6B8DFBF3-13DC-4853-85A9-62C927B2184B}" dt="2020-12-26T05:30:10.527" v="552"/>
          <ac:picMkLst>
            <pc:docMk/>
            <pc:sldMk cId="4005447557" sldId="315"/>
            <ac:picMk id="71" creationId="{5A2B5AE4-CDC5-4CFD-889B-6262B1380FD1}"/>
          </ac:picMkLst>
        </pc:picChg>
      </pc:sldChg>
      <pc:sldChg chg="add del replId">
        <pc:chgData name="신영환/SGS DevCamp" userId="S::younghshin@smilegate.com::dfc41117-1df7-4003-b5bb-5a017d18150b" providerId="AD" clId="Web-{6B8DFBF3-13DC-4853-85A9-62C927B2184B}" dt="2020-12-26T05:27:09.993" v="473"/>
        <pc:sldMkLst>
          <pc:docMk/>
          <pc:sldMk cId="1841431493" sldId="316"/>
        </pc:sldMkLst>
      </pc:sldChg>
      <pc:sldChg chg="addSp delSp modSp add replId">
        <pc:chgData name="신영환/SGS DevCamp" userId="S::younghshin@smilegate.com::dfc41117-1df7-4003-b5bb-5a017d18150b" providerId="AD" clId="Web-{6B8DFBF3-13DC-4853-85A9-62C927B2184B}" dt="2020-12-26T05:47:01.744" v="910" actId="1076"/>
        <pc:sldMkLst>
          <pc:docMk/>
          <pc:sldMk cId="2207968073" sldId="316"/>
        </pc:sldMkLst>
        <pc:spChg chg="mod">
          <ac:chgData name="신영환/SGS DevCamp" userId="S::younghshin@smilegate.com::dfc41117-1df7-4003-b5bb-5a017d18150b" providerId="AD" clId="Web-{6B8DFBF3-13DC-4853-85A9-62C927B2184B}" dt="2020-12-26T05:28:08.463" v="531" actId="20577"/>
          <ac:spMkLst>
            <pc:docMk/>
            <pc:sldMk cId="2207968073" sldId="316"/>
            <ac:spMk id="3" creationId="{16358280-275A-644E-8473-20D0E7725A5A}"/>
          </ac:spMkLst>
        </pc:spChg>
        <pc:spChg chg="add mod">
          <ac:chgData name="신영환/SGS DevCamp" userId="S::younghshin@smilegate.com::dfc41117-1df7-4003-b5bb-5a017d18150b" providerId="AD" clId="Web-{6B8DFBF3-13DC-4853-85A9-62C927B2184B}" dt="2020-12-26T05:46:42.869" v="891" actId="1076"/>
          <ac:spMkLst>
            <pc:docMk/>
            <pc:sldMk cId="2207968073" sldId="316"/>
            <ac:spMk id="13" creationId="{43373ACA-9750-4CAF-9820-BAF8C65CA1C1}"/>
          </ac:spMkLst>
        </pc:spChg>
        <pc:spChg chg="add mod">
          <ac:chgData name="신영환/SGS DevCamp" userId="S::younghshin@smilegate.com::dfc41117-1df7-4003-b5bb-5a017d18150b" providerId="AD" clId="Web-{6B8DFBF3-13DC-4853-85A9-62C927B2184B}" dt="2020-12-26T05:47:01.744" v="910" actId="1076"/>
          <ac:spMkLst>
            <pc:docMk/>
            <pc:sldMk cId="2207968073" sldId="316"/>
            <ac:spMk id="42" creationId="{F346CA03-59BE-4795-8F26-D3899C22343D}"/>
          </ac:spMkLst>
        </pc:spChg>
        <pc:picChg chg="add mod ord">
          <ac:chgData name="신영환/SGS DevCamp" userId="S::younghshin@smilegate.com::dfc41117-1df7-4003-b5bb-5a017d18150b" providerId="AD" clId="Web-{6B8DFBF3-13DC-4853-85A9-62C927B2184B}" dt="2020-12-26T05:40:29.020" v="677" actId="1076"/>
          <ac:picMkLst>
            <pc:docMk/>
            <pc:sldMk cId="2207968073" sldId="316"/>
            <ac:picMk id="2" creationId="{5A1D14F9-7527-4673-B918-025555B12989}"/>
          </ac:picMkLst>
        </pc:picChg>
        <pc:picChg chg="del">
          <ac:chgData name="신영환/SGS DevCamp" userId="S::younghshin@smilegate.com::dfc41117-1df7-4003-b5bb-5a017d18150b" providerId="AD" clId="Web-{6B8DFBF3-13DC-4853-85A9-62C927B2184B}" dt="2020-12-26T05:32:01.872" v="583"/>
          <ac:picMkLst>
            <pc:docMk/>
            <pc:sldMk cId="2207968073" sldId="316"/>
            <ac:picMk id="4" creationId="{7985AAAD-D728-4BB9-9D3E-268A307A25CE}"/>
          </ac:picMkLst>
        </pc:picChg>
        <pc:picChg chg="del">
          <ac:chgData name="신영환/SGS DevCamp" userId="S::younghshin@smilegate.com::dfc41117-1df7-4003-b5bb-5a017d18150b" providerId="AD" clId="Web-{6B8DFBF3-13DC-4853-85A9-62C927B2184B}" dt="2020-12-26T05:32:12.560" v="587"/>
          <ac:picMkLst>
            <pc:docMk/>
            <pc:sldMk cId="2207968073" sldId="316"/>
            <ac:picMk id="5" creationId="{BF642C52-89DC-427E-AAF6-16FCC0E88498}"/>
          </ac:picMkLst>
        </pc:picChg>
        <pc:picChg chg="del">
          <ac:chgData name="신영환/SGS DevCamp" userId="S::younghshin@smilegate.com::dfc41117-1df7-4003-b5bb-5a017d18150b" providerId="AD" clId="Web-{6B8DFBF3-13DC-4853-85A9-62C927B2184B}" dt="2020-12-26T05:31:53.232" v="577"/>
          <ac:picMkLst>
            <pc:docMk/>
            <pc:sldMk cId="2207968073" sldId="316"/>
            <ac:picMk id="6" creationId="{233FECFC-4DDB-4B3E-B825-B6A4D164C486}"/>
          </ac:picMkLst>
        </pc:picChg>
        <pc:picChg chg="add mod ord">
          <ac:chgData name="신영환/SGS DevCamp" userId="S::younghshin@smilegate.com::dfc41117-1df7-4003-b5bb-5a017d18150b" providerId="AD" clId="Web-{6B8DFBF3-13DC-4853-85A9-62C927B2184B}" dt="2020-12-26T05:39:41.066" v="663" actId="1076"/>
          <ac:picMkLst>
            <pc:docMk/>
            <pc:sldMk cId="2207968073" sldId="316"/>
            <ac:picMk id="7" creationId="{820A9C31-655F-452C-A1DD-EA28CDBBA259}"/>
          </ac:picMkLst>
        </pc:picChg>
        <pc:picChg chg="add del mod">
          <ac:chgData name="신영환/SGS DevCamp" userId="S::younghshin@smilegate.com::dfc41117-1df7-4003-b5bb-5a017d18150b" providerId="AD" clId="Web-{6B8DFBF3-13DC-4853-85A9-62C927B2184B}" dt="2020-12-26T05:33:46.061" v="590"/>
          <ac:picMkLst>
            <pc:docMk/>
            <pc:sldMk cId="2207968073" sldId="316"/>
            <ac:picMk id="8" creationId="{F81BF2B0-5C82-4F0A-B9D0-32B23764738A}"/>
          </ac:picMkLst>
        </pc:picChg>
        <pc:picChg chg="add del mod">
          <ac:chgData name="신영환/SGS DevCamp" userId="S::younghshin@smilegate.com::dfc41117-1df7-4003-b5bb-5a017d18150b" providerId="AD" clId="Web-{6B8DFBF3-13DC-4853-85A9-62C927B2184B}" dt="2020-12-26T05:35:27.672" v="604"/>
          <ac:picMkLst>
            <pc:docMk/>
            <pc:sldMk cId="2207968073" sldId="316"/>
            <ac:picMk id="9" creationId="{44CA44E3-C44B-4597-B2B9-BB61F133B7BA}"/>
          </ac:picMkLst>
        </pc:picChg>
        <pc:picChg chg="add mod">
          <ac:chgData name="신영환/SGS DevCamp" userId="S::younghshin@smilegate.com::dfc41117-1df7-4003-b5bb-5a017d18150b" providerId="AD" clId="Web-{6B8DFBF3-13DC-4853-85A9-62C927B2184B}" dt="2020-12-26T05:39:41.113" v="664" actId="1076"/>
          <ac:picMkLst>
            <pc:docMk/>
            <pc:sldMk cId="2207968073" sldId="316"/>
            <ac:picMk id="11" creationId="{8AF8F675-ECF9-4308-903D-67443B3B3A5B}"/>
          </ac:picMkLst>
        </pc:picChg>
        <pc:picChg chg="add mod">
          <ac:chgData name="신영환/SGS DevCamp" userId="S::younghshin@smilegate.com::dfc41117-1df7-4003-b5bb-5a017d18150b" providerId="AD" clId="Web-{6B8DFBF3-13DC-4853-85A9-62C927B2184B}" dt="2020-12-26T05:40:29.082" v="678" actId="1076"/>
          <ac:picMkLst>
            <pc:docMk/>
            <pc:sldMk cId="2207968073" sldId="316"/>
            <ac:picMk id="12" creationId="{890924C3-D7E3-4386-8354-EDE3E6CE8CA5}"/>
          </ac:picMkLst>
        </pc:picChg>
        <pc:picChg chg="del">
          <ac:chgData name="신영환/SGS DevCamp" userId="S::younghshin@smilegate.com::dfc41117-1df7-4003-b5bb-5a017d18150b" providerId="AD" clId="Web-{6B8DFBF3-13DC-4853-85A9-62C927B2184B}" dt="2020-12-26T05:31:54.732" v="578"/>
          <ac:picMkLst>
            <pc:docMk/>
            <pc:sldMk cId="2207968073" sldId="316"/>
            <ac:picMk id="71" creationId="{5A2B5AE4-CDC5-4CFD-889B-6262B1380FD1}"/>
          </ac:picMkLst>
        </pc:picChg>
      </pc:sldChg>
      <pc:sldChg chg="add del replId">
        <pc:chgData name="신영환/SGS DevCamp" userId="S::younghshin@smilegate.com::dfc41117-1df7-4003-b5bb-5a017d18150b" providerId="AD" clId="Web-{6B8DFBF3-13DC-4853-85A9-62C927B2184B}" dt="2020-12-26T05:36:26.188" v="610"/>
        <pc:sldMkLst>
          <pc:docMk/>
          <pc:sldMk cId="1092603871" sldId="318"/>
        </pc:sldMkLst>
      </pc:sldChg>
      <pc:sldChg chg="addSp delSp modSp add ord replId">
        <pc:chgData name="신영환/SGS DevCamp" userId="S::younghshin@smilegate.com::dfc41117-1df7-4003-b5bb-5a017d18150b" providerId="AD" clId="Web-{6B8DFBF3-13DC-4853-85A9-62C927B2184B}" dt="2020-12-26T05:44:58.320" v="847" actId="1076"/>
        <pc:sldMkLst>
          <pc:docMk/>
          <pc:sldMk cId="1252459933" sldId="318"/>
        </pc:sldMkLst>
        <pc:spChg chg="mod">
          <ac:chgData name="신영환/SGS DevCamp" userId="S::younghshin@smilegate.com::dfc41117-1df7-4003-b5bb-5a017d18150b" providerId="AD" clId="Web-{6B8DFBF3-13DC-4853-85A9-62C927B2184B}" dt="2020-12-26T05:36:46.782" v="621" actId="20577"/>
          <ac:spMkLst>
            <pc:docMk/>
            <pc:sldMk cId="1252459933" sldId="318"/>
            <ac:spMk id="3" creationId="{16358280-275A-644E-8473-20D0E7725A5A}"/>
          </ac:spMkLst>
        </pc:spChg>
        <pc:spChg chg="add mod">
          <ac:chgData name="신영환/SGS DevCamp" userId="S::younghshin@smilegate.com::dfc41117-1df7-4003-b5bb-5a017d18150b" providerId="AD" clId="Web-{6B8DFBF3-13DC-4853-85A9-62C927B2184B}" dt="2020-12-26T05:44:08.757" v="779" actId="1076"/>
          <ac:spMkLst>
            <pc:docMk/>
            <pc:sldMk cId="1252459933" sldId="318"/>
            <ac:spMk id="8" creationId="{E0D0DD64-E9AA-4926-8AFE-CE3D9E253FB8}"/>
          </ac:spMkLst>
        </pc:spChg>
        <pc:spChg chg="add mod">
          <ac:chgData name="신영환/SGS DevCamp" userId="S::younghshin@smilegate.com::dfc41117-1df7-4003-b5bb-5a017d18150b" providerId="AD" clId="Web-{6B8DFBF3-13DC-4853-85A9-62C927B2184B}" dt="2020-12-26T05:44:58.320" v="847" actId="1076"/>
          <ac:spMkLst>
            <pc:docMk/>
            <pc:sldMk cId="1252459933" sldId="318"/>
            <ac:spMk id="41" creationId="{02FB5935-E518-4885-948D-474525FC88F4}"/>
          </ac:spMkLst>
        </pc:spChg>
        <pc:spChg chg="add mod">
          <ac:chgData name="신영환/SGS DevCamp" userId="S::younghshin@smilegate.com::dfc41117-1df7-4003-b5bb-5a017d18150b" providerId="AD" clId="Web-{6B8DFBF3-13DC-4853-85A9-62C927B2184B}" dt="2020-12-26T05:44:51.430" v="846" actId="1076"/>
          <ac:spMkLst>
            <pc:docMk/>
            <pc:sldMk cId="1252459933" sldId="318"/>
            <ac:spMk id="42" creationId="{B078B87A-9EAA-41DC-8D3F-3E310939B859}"/>
          </ac:spMkLst>
        </pc:spChg>
        <pc:picChg chg="mod">
          <ac:chgData name="신영환/SGS DevCamp" userId="S::younghshin@smilegate.com::dfc41117-1df7-4003-b5bb-5a017d18150b" providerId="AD" clId="Web-{6B8DFBF3-13DC-4853-85A9-62C927B2184B}" dt="2020-12-26T05:38:56.659" v="655" actId="1076"/>
          <ac:picMkLst>
            <pc:docMk/>
            <pc:sldMk cId="1252459933" sldId="318"/>
            <ac:picMk id="2" creationId="{5A1D14F9-7527-4673-B918-025555B12989}"/>
          </ac:picMkLst>
        </pc:picChg>
        <pc:picChg chg="add mod">
          <ac:chgData name="신영환/SGS DevCamp" userId="S::younghshin@smilegate.com::dfc41117-1df7-4003-b5bb-5a017d18150b" providerId="AD" clId="Web-{6B8DFBF3-13DC-4853-85A9-62C927B2184B}" dt="2020-12-26T05:38:56.690" v="656" actId="1076"/>
          <ac:picMkLst>
            <pc:docMk/>
            <pc:sldMk cId="1252459933" sldId="318"/>
            <ac:picMk id="4" creationId="{077FD691-E57B-4A4F-8ACC-8055F6D20C92}"/>
          </ac:picMkLst>
        </pc:picChg>
        <pc:picChg chg="add mod">
          <ac:chgData name="신영환/SGS DevCamp" userId="S::younghshin@smilegate.com::dfc41117-1df7-4003-b5bb-5a017d18150b" providerId="AD" clId="Web-{6B8DFBF3-13DC-4853-85A9-62C927B2184B}" dt="2020-12-26T05:40:57.552" v="680" actId="1076"/>
          <ac:picMkLst>
            <pc:docMk/>
            <pc:sldMk cId="1252459933" sldId="318"/>
            <ac:picMk id="5" creationId="{7BE62991-6E31-45B7-89E1-540514FE464A}"/>
          </ac:picMkLst>
        </pc:picChg>
        <pc:picChg chg="add mod">
          <ac:chgData name="신영환/SGS DevCamp" userId="S::younghshin@smilegate.com::dfc41117-1df7-4003-b5bb-5a017d18150b" providerId="AD" clId="Web-{6B8DFBF3-13DC-4853-85A9-62C927B2184B}" dt="2020-12-26T05:39:08.472" v="660" actId="1076"/>
          <ac:picMkLst>
            <pc:docMk/>
            <pc:sldMk cId="1252459933" sldId="318"/>
            <ac:picMk id="6" creationId="{85115BD5-918D-4A92-88B1-7C1367578805}"/>
          </ac:picMkLst>
        </pc:picChg>
        <pc:picChg chg="mod">
          <ac:chgData name="신영환/SGS DevCamp" userId="S::younghshin@smilegate.com::dfc41117-1df7-4003-b5bb-5a017d18150b" providerId="AD" clId="Web-{6B8DFBF3-13DC-4853-85A9-62C927B2184B}" dt="2020-12-26T05:40:57.489" v="679" actId="1076"/>
          <ac:picMkLst>
            <pc:docMk/>
            <pc:sldMk cId="1252459933" sldId="318"/>
            <ac:picMk id="7" creationId="{820A9C31-655F-452C-A1DD-EA28CDBBA259}"/>
          </ac:picMkLst>
        </pc:picChg>
        <pc:picChg chg="del">
          <ac:chgData name="신영환/SGS DevCamp" userId="S::younghshin@smilegate.com::dfc41117-1df7-4003-b5bb-5a017d18150b" providerId="AD" clId="Web-{6B8DFBF3-13DC-4853-85A9-62C927B2184B}" dt="2020-12-26T05:37:11.720" v="626"/>
          <ac:picMkLst>
            <pc:docMk/>
            <pc:sldMk cId="1252459933" sldId="318"/>
            <ac:picMk id="11" creationId="{8AF8F675-ECF9-4308-903D-67443B3B3A5B}"/>
          </ac:picMkLst>
        </pc:picChg>
        <pc:picChg chg="del">
          <ac:chgData name="신영환/SGS DevCamp" userId="S::younghshin@smilegate.com::dfc41117-1df7-4003-b5bb-5a017d18150b" providerId="AD" clId="Web-{6B8DFBF3-13DC-4853-85A9-62C927B2184B}" dt="2020-12-26T05:37:06.517" v="624"/>
          <ac:picMkLst>
            <pc:docMk/>
            <pc:sldMk cId="1252459933" sldId="318"/>
            <ac:picMk id="12" creationId="{890924C3-D7E3-4386-8354-EDE3E6CE8CA5}"/>
          </ac:picMkLst>
        </pc:picChg>
        <pc:picChg chg="add mod ord">
          <ac:chgData name="신영환/SGS DevCamp" userId="S::younghshin@smilegate.com::dfc41117-1df7-4003-b5bb-5a017d18150b" providerId="AD" clId="Web-{6B8DFBF3-13DC-4853-85A9-62C927B2184B}" dt="2020-12-26T05:39:08.425" v="659" actId="1076"/>
          <ac:picMkLst>
            <pc:docMk/>
            <pc:sldMk cId="1252459933" sldId="318"/>
            <ac:picMk id="39" creationId="{581221BF-C4D7-432C-9F7D-8C2D28E26111}"/>
          </ac:picMkLst>
        </pc:picChg>
      </pc:sldChg>
    </pc:docChg>
  </pc:docChgLst>
  <pc:docChgLst>
    <pc:chgData name="소현C 박" userId="b6ded9f9-1722-4edd-8dba-128b08e80a16" providerId="ADAL" clId="{5CAEF47F-B7D0-DF41-B84D-0688BA1942CB}"/>
    <pc:docChg chg="addSld delSld modSld delMainMaster">
      <pc:chgData name="소현C 박" userId="b6ded9f9-1722-4edd-8dba-128b08e80a16" providerId="ADAL" clId="{5CAEF47F-B7D0-DF41-B84D-0688BA1942CB}" dt="2020-12-25T16:45:15.880" v="3" actId="2696"/>
      <pc:docMkLst>
        <pc:docMk/>
      </pc:docMkLst>
      <pc:sldChg chg="del">
        <pc:chgData name="소현C 박" userId="b6ded9f9-1722-4edd-8dba-128b08e80a16" providerId="ADAL" clId="{5CAEF47F-B7D0-DF41-B84D-0688BA1942CB}" dt="2020-12-25T16:45:15.880" v="3" actId="2696"/>
        <pc:sldMkLst>
          <pc:docMk/>
          <pc:sldMk cId="3569210928" sldId="256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671621140" sldId="257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3941364795" sldId="257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1598713109" sldId="258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3046201450" sldId="258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2885839589" sldId="259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3438314448" sldId="259"/>
        </pc:sldMkLst>
      </pc:sldChg>
      <pc:sldChg chg="add del setBg">
        <pc:chgData name="소현C 박" userId="b6ded9f9-1722-4edd-8dba-128b08e80a16" providerId="ADAL" clId="{5CAEF47F-B7D0-DF41-B84D-0688BA1942CB}" dt="2020-12-25T16:45:06.174" v="1"/>
        <pc:sldMkLst>
          <pc:docMk/>
          <pc:sldMk cId="1203934503" sldId="288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1314594378" sldId="288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1723261201" sldId="289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2670927558" sldId="289"/>
        </pc:sldMkLst>
      </pc:sldChg>
      <pc:sldChg chg="add del setBg modNotes">
        <pc:chgData name="소현C 박" userId="b6ded9f9-1722-4edd-8dba-128b08e80a16" providerId="ADAL" clId="{5CAEF47F-B7D0-DF41-B84D-0688BA1942CB}" dt="2020-12-25T16:45:06.174" v="1"/>
        <pc:sldMkLst>
          <pc:docMk/>
          <pc:sldMk cId="509412379" sldId="290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2322716517" sldId="290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1448306238" sldId="291"/>
        </pc:sldMkLst>
      </pc:sldChg>
      <pc:sldChg chg="add del setBg modNotes">
        <pc:chgData name="소현C 박" userId="b6ded9f9-1722-4edd-8dba-128b08e80a16" providerId="ADAL" clId="{5CAEF47F-B7D0-DF41-B84D-0688BA1942CB}" dt="2020-12-25T16:45:06.174" v="1"/>
        <pc:sldMkLst>
          <pc:docMk/>
          <pc:sldMk cId="2740348706" sldId="291"/>
        </pc:sldMkLst>
      </pc:sldChg>
      <pc:sldChg chg="add del setBg modNotes">
        <pc:chgData name="소현C 박" userId="b6ded9f9-1722-4edd-8dba-128b08e80a16" providerId="ADAL" clId="{5CAEF47F-B7D0-DF41-B84D-0688BA1942CB}" dt="2020-12-25T16:45:06.174" v="1"/>
        <pc:sldMkLst>
          <pc:docMk/>
          <pc:sldMk cId="146838875" sldId="292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2165748190" sldId="292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1576792087" sldId="294"/>
        </pc:sldMkLst>
      </pc:sldChg>
      <pc:sldChg chg="add del setBg">
        <pc:chgData name="소현C 박" userId="b6ded9f9-1722-4edd-8dba-128b08e80a16" providerId="ADAL" clId="{5CAEF47F-B7D0-DF41-B84D-0688BA1942CB}" dt="2020-12-25T16:45:06.174" v="1"/>
        <pc:sldMkLst>
          <pc:docMk/>
          <pc:sldMk cId="3712290706" sldId="294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2036732710" sldId="295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3784067383" sldId="295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3191623549" sldId="296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3968083941" sldId="296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1231895207" sldId="297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1481570518" sldId="297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505859880" sldId="298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3498869756" sldId="298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2233879696" sldId="299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3114797471" sldId="299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776865371" sldId="300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4054630272" sldId="300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2852061777" sldId="301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4132409310" sldId="301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1465457463" sldId="302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2101930010" sldId="302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869616408" sldId="303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3585882066" sldId="303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745844117" sldId="304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2780492832" sldId="304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3610461714" sldId="305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3875808581" sldId="305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125210784" sldId="306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270304466" sldId="306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3686222126" sldId="307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3720187662" sldId="307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916965780" sldId="308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2332722784" sldId="308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800135488" sldId="309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2265710066" sldId="309"/>
        </pc:sldMkLst>
      </pc:sldChg>
      <pc:sldMasterChg chg="del delSldLayout">
        <pc:chgData name="소현C 박" userId="b6ded9f9-1722-4edd-8dba-128b08e80a16" providerId="ADAL" clId="{5CAEF47F-B7D0-DF41-B84D-0688BA1942CB}" dt="2020-12-25T16:45:15.880" v="3" actId="2696"/>
        <pc:sldMasterMkLst>
          <pc:docMk/>
          <pc:sldMasterMk cId="3686743294" sldId="2147483648"/>
        </pc:sldMasterMkLst>
        <pc:sldLayoutChg chg="del">
          <pc:chgData name="소현C 박" userId="b6ded9f9-1722-4edd-8dba-128b08e80a16" providerId="ADAL" clId="{5CAEF47F-B7D0-DF41-B84D-0688BA1942CB}" dt="2020-12-25T16:45:15.880" v="3" actId="2696"/>
          <pc:sldLayoutMkLst>
            <pc:docMk/>
            <pc:sldMasterMk cId="3686743294" sldId="2147483648"/>
            <pc:sldLayoutMk cId="346971665" sldId="2147483649"/>
          </pc:sldLayoutMkLst>
        </pc:sldLayoutChg>
        <pc:sldLayoutChg chg="del">
          <pc:chgData name="소현C 박" userId="b6ded9f9-1722-4edd-8dba-128b08e80a16" providerId="ADAL" clId="{5CAEF47F-B7D0-DF41-B84D-0688BA1942CB}" dt="2020-12-25T16:45:15.880" v="3" actId="2696"/>
          <pc:sldLayoutMkLst>
            <pc:docMk/>
            <pc:sldMasterMk cId="3686743294" sldId="2147483648"/>
            <pc:sldLayoutMk cId="463982937" sldId="2147483650"/>
          </pc:sldLayoutMkLst>
        </pc:sldLayoutChg>
        <pc:sldLayoutChg chg="del">
          <pc:chgData name="소현C 박" userId="b6ded9f9-1722-4edd-8dba-128b08e80a16" providerId="ADAL" clId="{5CAEF47F-B7D0-DF41-B84D-0688BA1942CB}" dt="2020-12-25T16:45:15.880" v="3" actId="2696"/>
          <pc:sldLayoutMkLst>
            <pc:docMk/>
            <pc:sldMasterMk cId="3686743294" sldId="2147483648"/>
            <pc:sldLayoutMk cId="2146234188" sldId="2147483651"/>
          </pc:sldLayoutMkLst>
        </pc:sldLayoutChg>
        <pc:sldLayoutChg chg="del">
          <pc:chgData name="소현C 박" userId="b6ded9f9-1722-4edd-8dba-128b08e80a16" providerId="ADAL" clId="{5CAEF47F-B7D0-DF41-B84D-0688BA1942CB}" dt="2020-12-25T16:45:15.880" v="3" actId="2696"/>
          <pc:sldLayoutMkLst>
            <pc:docMk/>
            <pc:sldMasterMk cId="3686743294" sldId="2147483648"/>
            <pc:sldLayoutMk cId="62196340" sldId="2147483652"/>
          </pc:sldLayoutMkLst>
        </pc:sldLayoutChg>
        <pc:sldLayoutChg chg="del">
          <pc:chgData name="소현C 박" userId="b6ded9f9-1722-4edd-8dba-128b08e80a16" providerId="ADAL" clId="{5CAEF47F-B7D0-DF41-B84D-0688BA1942CB}" dt="2020-12-25T16:45:15.880" v="3" actId="2696"/>
          <pc:sldLayoutMkLst>
            <pc:docMk/>
            <pc:sldMasterMk cId="3686743294" sldId="2147483648"/>
            <pc:sldLayoutMk cId="2923469982" sldId="2147483653"/>
          </pc:sldLayoutMkLst>
        </pc:sldLayoutChg>
        <pc:sldLayoutChg chg="del">
          <pc:chgData name="소현C 박" userId="b6ded9f9-1722-4edd-8dba-128b08e80a16" providerId="ADAL" clId="{5CAEF47F-B7D0-DF41-B84D-0688BA1942CB}" dt="2020-12-25T16:45:15.880" v="3" actId="2696"/>
          <pc:sldLayoutMkLst>
            <pc:docMk/>
            <pc:sldMasterMk cId="3686743294" sldId="2147483648"/>
            <pc:sldLayoutMk cId="1130272583" sldId="2147483654"/>
          </pc:sldLayoutMkLst>
        </pc:sldLayoutChg>
        <pc:sldLayoutChg chg="del">
          <pc:chgData name="소현C 박" userId="b6ded9f9-1722-4edd-8dba-128b08e80a16" providerId="ADAL" clId="{5CAEF47F-B7D0-DF41-B84D-0688BA1942CB}" dt="2020-12-25T16:45:15.880" v="3" actId="2696"/>
          <pc:sldLayoutMkLst>
            <pc:docMk/>
            <pc:sldMasterMk cId="3686743294" sldId="2147483648"/>
            <pc:sldLayoutMk cId="1945682316" sldId="2147483655"/>
          </pc:sldLayoutMkLst>
        </pc:sldLayoutChg>
        <pc:sldLayoutChg chg="del">
          <pc:chgData name="소현C 박" userId="b6ded9f9-1722-4edd-8dba-128b08e80a16" providerId="ADAL" clId="{5CAEF47F-B7D0-DF41-B84D-0688BA1942CB}" dt="2020-12-25T16:45:15.880" v="3" actId="2696"/>
          <pc:sldLayoutMkLst>
            <pc:docMk/>
            <pc:sldMasterMk cId="3686743294" sldId="2147483648"/>
            <pc:sldLayoutMk cId="3419606053" sldId="2147483656"/>
          </pc:sldLayoutMkLst>
        </pc:sldLayoutChg>
        <pc:sldLayoutChg chg="del">
          <pc:chgData name="소현C 박" userId="b6ded9f9-1722-4edd-8dba-128b08e80a16" providerId="ADAL" clId="{5CAEF47F-B7D0-DF41-B84D-0688BA1942CB}" dt="2020-12-25T16:45:15.880" v="3" actId="2696"/>
          <pc:sldLayoutMkLst>
            <pc:docMk/>
            <pc:sldMasterMk cId="3686743294" sldId="2147483648"/>
            <pc:sldLayoutMk cId="1416493134" sldId="2147483657"/>
          </pc:sldLayoutMkLst>
        </pc:sldLayoutChg>
        <pc:sldLayoutChg chg="del">
          <pc:chgData name="소현C 박" userId="b6ded9f9-1722-4edd-8dba-128b08e80a16" providerId="ADAL" clId="{5CAEF47F-B7D0-DF41-B84D-0688BA1942CB}" dt="2020-12-25T16:45:15.880" v="3" actId="2696"/>
          <pc:sldLayoutMkLst>
            <pc:docMk/>
            <pc:sldMasterMk cId="3686743294" sldId="2147483648"/>
            <pc:sldLayoutMk cId="510513095" sldId="2147483658"/>
          </pc:sldLayoutMkLst>
        </pc:sldLayoutChg>
        <pc:sldLayoutChg chg="del">
          <pc:chgData name="소현C 박" userId="b6ded9f9-1722-4edd-8dba-128b08e80a16" providerId="ADAL" clId="{5CAEF47F-B7D0-DF41-B84D-0688BA1942CB}" dt="2020-12-25T16:45:15.880" v="3" actId="2696"/>
          <pc:sldLayoutMkLst>
            <pc:docMk/>
            <pc:sldMasterMk cId="3686743294" sldId="2147483648"/>
            <pc:sldLayoutMk cId="3663956867" sldId="2147483659"/>
          </pc:sldLayoutMkLst>
        </pc:sldLayoutChg>
      </pc:sldMasterChg>
    </pc:docChg>
  </pc:docChgLst>
  <pc:docChgLst>
    <pc:chgData name="소현C 박" userId="b6ded9f9-1722-4edd-8dba-128b08e80a16" providerId="ADAL" clId="{59133346-AD3B-CB47-95D9-8937B008778F}"/>
    <pc:docChg chg="undo custSel delSld modSld delMainMaster">
      <pc:chgData name="소현C 박" userId="b6ded9f9-1722-4edd-8dba-128b08e80a16" providerId="ADAL" clId="{59133346-AD3B-CB47-95D9-8937B008778F}" dt="2020-12-28T08:59:46.563" v="587" actId="1076"/>
      <pc:docMkLst>
        <pc:docMk/>
      </pc:docMkLst>
      <pc:sldChg chg="del">
        <pc:chgData name="소현C 박" userId="b6ded9f9-1722-4edd-8dba-128b08e80a16" providerId="ADAL" clId="{59133346-AD3B-CB47-95D9-8937B008778F}" dt="2020-12-28T08:55:24.914" v="586" actId="2696"/>
        <pc:sldMkLst>
          <pc:docMk/>
          <pc:sldMk cId="1314594378" sldId="288"/>
        </pc:sldMkLst>
      </pc:sldChg>
      <pc:sldChg chg="del">
        <pc:chgData name="소현C 박" userId="b6ded9f9-1722-4edd-8dba-128b08e80a16" providerId="ADAL" clId="{59133346-AD3B-CB47-95D9-8937B008778F}" dt="2020-12-28T08:55:24.914" v="586" actId="2696"/>
        <pc:sldMkLst>
          <pc:docMk/>
          <pc:sldMk cId="1723261201" sldId="289"/>
        </pc:sldMkLst>
      </pc:sldChg>
      <pc:sldChg chg="del">
        <pc:chgData name="소현C 박" userId="b6ded9f9-1722-4edd-8dba-128b08e80a16" providerId="ADAL" clId="{59133346-AD3B-CB47-95D9-8937B008778F}" dt="2020-12-28T08:55:24.914" v="586" actId="2696"/>
        <pc:sldMkLst>
          <pc:docMk/>
          <pc:sldMk cId="2322716517" sldId="290"/>
        </pc:sldMkLst>
      </pc:sldChg>
      <pc:sldChg chg="del">
        <pc:chgData name="소현C 박" userId="b6ded9f9-1722-4edd-8dba-128b08e80a16" providerId="ADAL" clId="{59133346-AD3B-CB47-95D9-8937B008778F}" dt="2020-12-28T08:55:24.914" v="586" actId="2696"/>
        <pc:sldMkLst>
          <pc:docMk/>
          <pc:sldMk cId="1448306238" sldId="291"/>
        </pc:sldMkLst>
      </pc:sldChg>
      <pc:sldChg chg="del">
        <pc:chgData name="소현C 박" userId="b6ded9f9-1722-4edd-8dba-128b08e80a16" providerId="ADAL" clId="{59133346-AD3B-CB47-95D9-8937B008778F}" dt="2020-12-28T08:55:24.914" v="586" actId="2696"/>
        <pc:sldMkLst>
          <pc:docMk/>
          <pc:sldMk cId="2165748190" sldId="292"/>
        </pc:sldMkLst>
      </pc:sldChg>
      <pc:sldChg chg="del">
        <pc:chgData name="소현C 박" userId="b6ded9f9-1722-4edd-8dba-128b08e80a16" providerId="ADAL" clId="{59133346-AD3B-CB47-95D9-8937B008778F}" dt="2020-12-28T08:55:24.914" v="586" actId="2696"/>
        <pc:sldMkLst>
          <pc:docMk/>
          <pc:sldMk cId="1576792087" sldId="294"/>
        </pc:sldMkLst>
      </pc:sldChg>
      <pc:sldChg chg="addSp modSp mod">
        <pc:chgData name="소현C 박" userId="b6ded9f9-1722-4edd-8dba-128b08e80a16" providerId="ADAL" clId="{59133346-AD3B-CB47-95D9-8937B008778F}" dt="2020-12-28T03:41:42.105" v="48" actId="1038"/>
        <pc:sldMkLst>
          <pc:docMk/>
          <pc:sldMk cId="3637494135" sldId="314"/>
        </pc:sldMkLst>
        <pc:spChg chg="mod">
          <ac:chgData name="소현C 박" userId="b6ded9f9-1722-4edd-8dba-128b08e80a16" providerId="ADAL" clId="{59133346-AD3B-CB47-95D9-8937B008778F}" dt="2020-12-28T03:40:55.796" v="37" actId="1035"/>
          <ac:spMkLst>
            <pc:docMk/>
            <pc:sldMk cId="3637494135" sldId="314"/>
            <ac:spMk id="3" creationId="{16358280-275A-644E-8473-20D0E7725A5A}"/>
          </ac:spMkLst>
        </pc:spChg>
        <pc:spChg chg="add mod">
          <ac:chgData name="소현C 박" userId="b6ded9f9-1722-4edd-8dba-128b08e80a16" providerId="ADAL" clId="{59133346-AD3B-CB47-95D9-8937B008778F}" dt="2020-12-28T03:41:42.105" v="48" actId="1038"/>
          <ac:spMkLst>
            <pc:docMk/>
            <pc:sldMk cId="3637494135" sldId="314"/>
            <ac:spMk id="6" creationId="{32C621B5-3F95-2246-90BF-92CE53F86F86}"/>
          </ac:spMkLst>
        </pc:spChg>
        <pc:grpChg chg="mod">
          <ac:chgData name="소현C 박" userId="b6ded9f9-1722-4edd-8dba-128b08e80a16" providerId="ADAL" clId="{59133346-AD3B-CB47-95D9-8937B008778F}" dt="2020-12-28T03:41:32.747" v="43" actId="1076"/>
          <ac:grpSpMkLst>
            <pc:docMk/>
            <pc:sldMk cId="3637494135" sldId="314"/>
            <ac:grpSpMk id="2" creationId="{51DFFB16-42DA-4473-AE18-5435BBFF04D1}"/>
          </ac:grpSpMkLst>
        </pc:grpChg>
      </pc:sldChg>
      <pc:sldChg chg="addSp delSp modSp mod">
        <pc:chgData name="소현C 박" userId="b6ded9f9-1722-4edd-8dba-128b08e80a16" providerId="ADAL" clId="{59133346-AD3B-CB47-95D9-8937B008778F}" dt="2020-12-28T03:43:04.739" v="102" actId="1076"/>
        <pc:sldMkLst>
          <pc:docMk/>
          <pc:sldMk cId="4005447557" sldId="315"/>
        </pc:sldMkLst>
        <pc:spChg chg="mod">
          <ac:chgData name="소현C 박" userId="b6ded9f9-1722-4edd-8dba-128b08e80a16" providerId="ADAL" clId="{59133346-AD3B-CB47-95D9-8937B008778F}" dt="2020-12-28T03:42:33.439" v="98" actId="1036"/>
          <ac:spMkLst>
            <pc:docMk/>
            <pc:sldMk cId="4005447557" sldId="315"/>
            <ac:spMk id="3" creationId="{16358280-275A-644E-8473-20D0E7725A5A}"/>
          </ac:spMkLst>
        </pc:spChg>
        <pc:spChg chg="add mod">
          <ac:chgData name="소현C 박" userId="b6ded9f9-1722-4edd-8dba-128b08e80a16" providerId="ADAL" clId="{59133346-AD3B-CB47-95D9-8937B008778F}" dt="2020-12-28T03:42:22.561" v="78"/>
          <ac:spMkLst>
            <pc:docMk/>
            <pc:sldMk cId="4005447557" sldId="315"/>
            <ac:spMk id="40" creationId="{C5EBC99F-3C05-364B-99E4-3FAB47C3E550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43" creationId="{F1109826-1556-264B-92E9-48A43081C1AE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44" creationId="{1B60175D-F7BD-1F4A-9E16-CC897FF42555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45" creationId="{84443A88-5A39-0B4B-B570-7D34842246FD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46" creationId="{D53057E0-7D2B-484A-BA19-BF59BD6D0B26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47" creationId="{C1A16BF2-93F8-7845-B6B8-7DF20EBDDCB4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48" creationId="{B99F5B31-9C85-9646-9E74-DAD3B51B0B7E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49" creationId="{960E5711-0ECD-8E42-83C2-1AC54BB4E3F1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50" creationId="{FB599AAD-B83E-6B49-83D8-2DE526052927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51" creationId="{A838E183-0544-7944-82C3-873E54A124F2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52" creationId="{E775A069-6B72-DD49-ABA3-04F1C3779152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53" creationId="{0164DB1E-6C4A-2E47-BBCA-E930561D3D3E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54" creationId="{F0D1DB9B-967B-5C4A-B1B9-2E9A05388FC2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55" creationId="{D9C0E496-DD62-704D-BBC7-7FA5C8DD8AD5}"/>
          </ac:spMkLst>
        </pc:spChg>
        <pc:grpChg chg="del">
          <ac:chgData name="소현C 박" userId="b6ded9f9-1722-4edd-8dba-128b08e80a16" providerId="ADAL" clId="{59133346-AD3B-CB47-95D9-8937B008778F}" dt="2020-12-28T03:42:21.697" v="77" actId="478"/>
          <ac:grpSpMkLst>
            <pc:docMk/>
            <pc:sldMk cId="4005447557" sldId="315"/>
            <ac:grpSpMk id="23" creationId="{16CA3E9A-0EA3-D94D-AB26-7CF722F0820B}"/>
          </ac:grpSpMkLst>
        </pc:grpChg>
        <pc:grpChg chg="add mod">
          <ac:chgData name="소현C 박" userId="b6ded9f9-1722-4edd-8dba-128b08e80a16" providerId="ADAL" clId="{59133346-AD3B-CB47-95D9-8937B008778F}" dt="2020-12-28T03:43:04.739" v="102" actId="1076"/>
          <ac:grpSpMkLst>
            <pc:docMk/>
            <pc:sldMk cId="4005447557" sldId="315"/>
            <ac:grpSpMk id="42" creationId="{A6E619BD-ADC3-E04F-8C2A-B60B7285C487}"/>
          </ac:grpSpMkLst>
        </pc:grpChg>
      </pc:sldChg>
      <pc:sldChg chg="addSp delSp modSp mod">
        <pc:chgData name="소현C 박" userId="b6ded9f9-1722-4edd-8dba-128b08e80a16" providerId="ADAL" clId="{59133346-AD3B-CB47-95D9-8937B008778F}" dt="2020-12-28T03:46:21.956" v="162" actId="1076"/>
        <pc:sldMkLst>
          <pc:docMk/>
          <pc:sldMk cId="2207968073" sldId="316"/>
        </pc:sldMkLst>
        <pc:spChg chg="mod">
          <ac:chgData name="소현C 박" userId="b6ded9f9-1722-4edd-8dba-128b08e80a16" providerId="ADAL" clId="{59133346-AD3B-CB47-95D9-8937B008778F}" dt="2020-12-28T03:43:48.786" v="133" actId="1036"/>
          <ac:spMkLst>
            <pc:docMk/>
            <pc:sldMk cId="2207968073" sldId="316"/>
            <ac:spMk id="3" creationId="{16358280-275A-644E-8473-20D0E7725A5A}"/>
          </ac:spMkLst>
        </pc:spChg>
        <pc:spChg chg="add mod">
          <ac:chgData name="소현C 박" userId="b6ded9f9-1722-4edd-8dba-128b08e80a16" providerId="ADAL" clId="{59133346-AD3B-CB47-95D9-8937B008778F}" dt="2020-12-28T03:43:24.798" v="110"/>
          <ac:spMkLst>
            <pc:docMk/>
            <pc:sldMk cId="2207968073" sldId="316"/>
            <ac:spMk id="39" creationId="{074CE6E6-4044-3D44-81EA-7841EDE317EC}"/>
          </ac:spMkLst>
        </pc:spChg>
        <pc:spChg chg="mod">
          <ac:chgData name="소현C 박" userId="b6ded9f9-1722-4edd-8dba-128b08e80a16" providerId="ADAL" clId="{59133346-AD3B-CB47-95D9-8937B008778F}" dt="2020-12-28T03:45:07.342" v="137" actId="2085"/>
          <ac:spMkLst>
            <pc:docMk/>
            <pc:sldMk cId="2207968073" sldId="316"/>
            <ac:spMk id="41" creationId="{ED891012-25B3-AF4B-A5DC-21319BA2F5FA}"/>
          </ac:spMkLst>
        </pc:spChg>
        <pc:spChg chg="mod">
          <ac:chgData name="소현C 박" userId="b6ded9f9-1722-4edd-8dba-128b08e80a16" providerId="ADAL" clId="{59133346-AD3B-CB47-95D9-8937B008778F}" dt="2020-12-28T03:45:07.342" v="137" actId="2085"/>
          <ac:spMkLst>
            <pc:docMk/>
            <pc:sldMk cId="2207968073" sldId="316"/>
            <ac:spMk id="43" creationId="{2B11DC4C-186F-6343-AB8A-90F5548C1238}"/>
          </ac:spMkLst>
        </pc:spChg>
        <pc:spChg chg="del mod">
          <ac:chgData name="소현C 박" userId="b6ded9f9-1722-4edd-8dba-128b08e80a16" providerId="ADAL" clId="{59133346-AD3B-CB47-95D9-8937B008778F}" dt="2020-12-28T03:45:17.639" v="140" actId="478"/>
          <ac:spMkLst>
            <pc:docMk/>
            <pc:sldMk cId="2207968073" sldId="316"/>
            <ac:spMk id="44" creationId="{6C98D4A5-F8F6-5246-9CAA-F6C331AB933E}"/>
          </ac:spMkLst>
        </pc:spChg>
        <pc:spChg chg="mod">
          <ac:chgData name="소현C 박" userId="b6ded9f9-1722-4edd-8dba-128b08e80a16" providerId="ADAL" clId="{59133346-AD3B-CB47-95D9-8937B008778F}" dt="2020-12-28T03:45:07.342" v="137" actId="2085"/>
          <ac:spMkLst>
            <pc:docMk/>
            <pc:sldMk cId="2207968073" sldId="316"/>
            <ac:spMk id="45" creationId="{1BFEC112-633E-4241-AC36-4B2AE033AEB8}"/>
          </ac:spMkLst>
        </pc:spChg>
        <pc:spChg chg="mod">
          <ac:chgData name="소현C 박" userId="b6ded9f9-1722-4edd-8dba-128b08e80a16" providerId="ADAL" clId="{59133346-AD3B-CB47-95D9-8937B008778F}" dt="2020-12-28T03:46:00.828" v="157" actId="2085"/>
          <ac:spMkLst>
            <pc:docMk/>
            <pc:sldMk cId="2207968073" sldId="316"/>
            <ac:spMk id="47" creationId="{E106BDB2-F8AD-8F4F-A79C-7A24E4CE2C64}"/>
          </ac:spMkLst>
        </pc:spChg>
        <pc:spChg chg="mod">
          <ac:chgData name="소현C 박" userId="b6ded9f9-1722-4edd-8dba-128b08e80a16" providerId="ADAL" clId="{59133346-AD3B-CB47-95D9-8937B008778F}" dt="2020-12-28T03:46:00.828" v="157" actId="2085"/>
          <ac:spMkLst>
            <pc:docMk/>
            <pc:sldMk cId="2207968073" sldId="316"/>
            <ac:spMk id="48" creationId="{91433DE6-0383-6B48-A65C-B6E633E948F5}"/>
          </ac:spMkLst>
        </pc:spChg>
        <pc:spChg chg="mod">
          <ac:chgData name="소현C 박" userId="b6ded9f9-1722-4edd-8dba-128b08e80a16" providerId="ADAL" clId="{59133346-AD3B-CB47-95D9-8937B008778F}" dt="2020-12-28T03:46:00.828" v="157" actId="2085"/>
          <ac:spMkLst>
            <pc:docMk/>
            <pc:sldMk cId="2207968073" sldId="316"/>
            <ac:spMk id="49" creationId="{5B7BF030-3E7E-6145-903E-CBE81C6E0094}"/>
          </ac:spMkLst>
        </pc:spChg>
        <pc:spChg chg="mod">
          <ac:chgData name="소현C 박" userId="b6ded9f9-1722-4edd-8dba-128b08e80a16" providerId="ADAL" clId="{59133346-AD3B-CB47-95D9-8937B008778F}" dt="2020-12-28T03:46:00.828" v="157" actId="2085"/>
          <ac:spMkLst>
            <pc:docMk/>
            <pc:sldMk cId="2207968073" sldId="316"/>
            <ac:spMk id="50" creationId="{EB0AAB90-EBB0-5B47-94A6-FFD61092A6B1}"/>
          </ac:spMkLst>
        </pc:spChg>
        <pc:spChg chg="mod">
          <ac:chgData name="소현C 박" userId="b6ded9f9-1722-4edd-8dba-128b08e80a16" providerId="ADAL" clId="{59133346-AD3B-CB47-95D9-8937B008778F}" dt="2020-12-28T03:46:00.828" v="157" actId="2085"/>
          <ac:spMkLst>
            <pc:docMk/>
            <pc:sldMk cId="2207968073" sldId="316"/>
            <ac:spMk id="51" creationId="{0636D287-6B3C-5342-8F51-2B1913F9CC76}"/>
          </ac:spMkLst>
        </pc:spChg>
        <pc:spChg chg="mod">
          <ac:chgData name="소현C 박" userId="b6ded9f9-1722-4edd-8dba-128b08e80a16" providerId="ADAL" clId="{59133346-AD3B-CB47-95D9-8937B008778F}" dt="2020-12-28T03:46:00.828" v="157" actId="2085"/>
          <ac:spMkLst>
            <pc:docMk/>
            <pc:sldMk cId="2207968073" sldId="316"/>
            <ac:spMk id="52" creationId="{18CD5D01-5CA5-5D4D-9240-E91322B01257}"/>
          </ac:spMkLst>
        </pc:spChg>
        <pc:grpChg chg="del">
          <ac:chgData name="소현C 박" userId="b6ded9f9-1722-4edd-8dba-128b08e80a16" providerId="ADAL" clId="{59133346-AD3B-CB47-95D9-8937B008778F}" dt="2020-12-28T03:43:24.157" v="109" actId="478"/>
          <ac:grpSpMkLst>
            <pc:docMk/>
            <pc:sldMk cId="2207968073" sldId="316"/>
            <ac:grpSpMk id="23" creationId="{16CA3E9A-0EA3-D94D-AB26-7CF722F0820B}"/>
          </ac:grpSpMkLst>
        </pc:grpChg>
        <pc:grpChg chg="add mod">
          <ac:chgData name="소현C 박" userId="b6ded9f9-1722-4edd-8dba-128b08e80a16" providerId="ADAL" clId="{59133346-AD3B-CB47-95D9-8937B008778F}" dt="2020-12-28T03:45:31.668" v="153" actId="1035"/>
          <ac:grpSpMkLst>
            <pc:docMk/>
            <pc:sldMk cId="2207968073" sldId="316"/>
            <ac:grpSpMk id="40" creationId="{00A9F2F7-C548-694F-9981-3D29EEA336A0}"/>
          </ac:grpSpMkLst>
        </pc:grpChg>
        <pc:grpChg chg="add mod">
          <ac:chgData name="소현C 박" userId="b6ded9f9-1722-4edd-8dba-128b08e80a16" providerId="ADAL" clId="{59133346-AD3B-CB47-95D9-8937B008778F}" dt="2020-12-28T03:46:21.956" v="162" actId="1076"/>
          <ac:grpSpMkLst>
            <pc:docMk/>
            <pc:sldMk cId="2207968073" sldId="316"/>
            <ac:grpSpMk id="46" creationId="{B7AD24C1-5D33-4C49-BEE3-B141C66AA52C}"/>
          </ac:grpSpMkLst>
        </pc:grpChg>
      </pc:sldChg>
      <pc:sldChg chg="modSp mod">
        <pc:chgData name="소현C 박" userId="b6ded9f9-1722-4edd-8dba-128b08e80a16" providerId="ADAL" clId="{59133346-AD3B-CB47-95D9-8937B008778F}" dt="2020-12-28T08:59:46.563" v="587" actId="1076"/>
        <pc:sldMkLst>
          <pc:docMk/>
          <pc:sldMk cId="4040977545" sldId="317"/>
        </pc:sldMkLst>
        <pc:spChg chg="mod">
          <ac:chgData name="소현C 박" userId="b6ded9f9-1722-4edd-8dba-128b08e80a16" providerId="ADAL" clId="{59133346-AD3B-CB47-95D9-8937B008778F}" dt="2020-12-28T08:59:46.563" v="587" actId="1076"/>
          <ac:spMkLst>
            <pc:docMk/>
            <pc:sldMk cId="4040977545" sldId="317"/>
            <ac:spMk id="3" creationId="{7B4C3533-7D85-4221-A7C5-D992C2D927D5}"/>
          </ac:spMkLst>
        </pc:spChg>
      </pc:sldChg>
      <pc:sldChg chg="addSp delSp modSp mod">
        <pc:chgData name="소현C 박" userId="b6ded9f9-1722-4edd-8dba-128b08e80a16" providerId="ADAL" clId="{59133346-AD3B-CB47-95D9-8937B008778F}" dt="2020-12-28T03:42:10.537" v="76" actId="1076"/>
        <pc:sldMkLst>
          <pc:docMk/>
          <pc:sldMk cId="1252459933" sldId="318"/>
        </pc:sldMkLst>
        <pc:spChg chg="mod">
          <ac:chgData name="소현C 박" userId="b6ded9f9-1722-4edd-8dba-128b08e80a16" providerId="ADAL" clId="{59133346-AD3B-CB47-95D9-8937B008778F}" dt="2020-12-28T03:42:05.152" v="75" actId="1035"/>
          <ac:spMkLst>
            <pc:docMk/>
            <pc:sldMk cId="1252459933" sldId="318"/>
            <ac:spMk id="3" creationId="{16358280-275A-644E-8473-20D0E7725A5A}"/>
          </ac:spMkLst>
        </pc:spChg>
        <pc:spChg chg="add del mod">
          <ac:chgData name="소현C 박" userId="b6ded9f9-1722-4edd-8dba-128b08e80a16" providerId="ADAL" clId="{59133346-AD3B-CB47-95D9-8937B008778F}" dt="2020-12-28T03:39:29.207" v="15" actId="478"/>
          <ac:spMkLst>
            <pc:docMk/>
            <pc:sldMk cId="1252459933" sldId="318"/>
            <ac:spMk id="9" creationId="{1C4EA5EB-D7C7-9045-8AC7-7C4BAB937D37}"/>
          </ac:spMkLst>
        </pc:spChg>
        <pc:spChg chg="mod">
          <ac:chgData name="소현C 박" userId="b6ded9f9-1722-4edd-8dba-128b08e80a16" providerId="ADAL" clId="{59133346-AD3B-CB47-95D9-8937B008778F}" dt="2020-12-28T03:40:09.657" v="19" actId="2085"/>
          <ac:spMkLst>
            <pc:docMk/>
            <pc:sldMk cId="1252459933" sldId="318"/>
            <ac:spMk id="16" creationId="{14722F29-D683-3C46-AA51-915623C25D8C}"/>
          </ac:spMkLst>
        </pc:spChg>
        <pc:spChg chg="mod">
          <ac:chgData name="소현C 박" userId="b6ded9f9-1722-4edd-8dba-128b08e80a16" providerId="ADAL" clId="{59133346-AD3B-CB47-95D9-8937B008778F}" dt="2020-12-28T03:40:09.657" v="19" actId="2085"/>
          <ac:spMkLst>
            <pc:docMk/>
            <pc:sldMk cId="1252459933" sldId="318"/>
            <ac:spMk id="17" creationId="{663B23F4-C798-8044-A64B-6F81D11AC1C4}"/>
          </ac:spMkLst>
        </pc:spChg>
        <pc:spChg chg="mod">
          <ac:chgData name="소현C 박" userId="b6ded9f9-1722-4edd-8dba-128b08e80a16" providerId="ADAL" clId="{59133346-AD3B-CB47-95D9-8937B008778F}" dt="2020-12-28T03:40:09.657" v="19" actId="2085"/>
          <ac:spMkLst>
            <pc:docMk/>
            <pc:sldMk cId="1252459933" sldId="318"/>
            <ac:spMk id="18" creationId="{BD743914-6407-A943-98B7-2FE8CEFFE9E9}"/>
          </ac:spMkLst>
        </pc:spChg>
        <pc:spChg chg="mod">
          <ac:chgData name="소현C 박" userId="b6ded9f9-1722-4edd-8dba-128b08e80a16" providerId="ADAL" clId="{59133346-AD3B-CB47-95D9-8937B008778F}" dt="2020-12-28T03:40:09.657" v="19" actId="2085"/>
          <ac:spMkLst>
            <pc:docMk/>
            <pc:sldMk cId="1252459933" sldId="318"/>
            <ac:spMk id="19" creationId="{BFCA3EE3-DFEF-6A4E-9679-66196354CABB}"/>
          </ac:spMkLst>
        </pc:spChg>
        <pc:spChg chg="mod">
          <ac:chgData name="소현C 박" userId="b6ded9f9-1722-4edd-8dba-128b08e80a16" providerId="ADAL" clId="{59133346-AD3B-CB47-95D9-8937B008778F}" dt="2020-12-28T03:40:09.657" v="19" actId="2085"/>
          <ac:spMkLst>
            <pc:docMk/>
            <pc:sldMk cId="1252459933" sldId="318"/>
            <ac:spMk id="20" creationId="{4323E164-7F2E-BC45-B103-1A90ABB14D30}"/>
          </ac:spMkLst>
        </pc:spChg>
        <pc:spChg chg="mod">
          <ac:chgData name="소현C 박" userId="b6ded9f9-1722-4edd-8dba-128b08e80a16" providerId="ADAL" clId="{59133346-AD3B-CB47-95D9-8937B008778F}" dt="2020-12-28T03:40:09.657" v="19" actId="2085"/>
          <ac:spMkLst>
            <pc:docMk/>
            <pc:sldMk cId="1252459933" sldId="318"/>
            <ac:spMk id="21" creationId="{D7D8ABD0-A6B7-F54C-8B27-88064734928C}"/>
          </ac:spMkLst>
        </pc:spChg>
        <pc:spChg chg="mod">
          <ac:chgData name="소현C 박" userId="b6ded9f9-1722-4edd-8dba-128b08e80a16" providerId="ADAL" clId="{59133346-AD3B-CB47-95D9-8937B008778F}" dt="2020-12-28T03:40:09.657" v="19" actId="2085"/>
          <ac:spMkLst>
            <pc:docMk/>
            <pc:sldMk cId="1252459933" sldId="318"/>
            <ac:spMk id="22" creationId="{FC00C91E-5831-D64C-8D45-6805A2EE560B}"/>
          </ac:spMkLst>
        </pc:spChg>
        <pc:spChg chg="mod">
          <ac:chgData name="소현C 박" userId="b6ded9f9-1722-4edd-8dba-128b08e80a16" providerId="ADAL" clId="{59133346-AD3B-CB47-95D9-8937B008778F}" dt="2020-12-28T03:40:09.657" v="19" actId="2085"/>
          <ac:spMkLst>
            <pc:docMk/>
            <pc:sldMk cId="1252459933" sldId="318"/>
            <ac:spMk id="23" creationId="{D5A1550E-D952-4349-8D9E-4A275CDC59A9}"/>
          </ac:spMkLst>
        </pc:spChg>
        <pc:spChg chg="mod">
          <ac:chgData name="소현C 박" userId="b6ded9f9-1722-4edd-8dba-128b08e80a16" providerId="ADAL" clId="{59133346-AD3B-CB47-95D9-8937B008778F}" dt="2020-12-28T03:40:09.657" v="19" actId="2085"/>
          <ac:spMkLst>
            <pc:docMk/>
            <pc:sldMk cId="1252459933" sldId="318"/>
            <ac:spMk id="24" creationId="{C673C6F6-E4F9-DC49-9AA0-F4CB5B361B4C}"/>
          </ac:spMkLst>
        </pc:spChg>
        <pc:spChg chg="add mod">
          <ac:chgData name="소현C 박" userId="b6ded9f9-1722-4edd-8dba-128b08e80a16" providerId="ADAL" clId="{59133346-AD3B-CB47-95D9-8937B008778F}" dt="2020-12-28T03:41:52.459" v="50"/>
          <ac:spMkLst>
            <pc:docMk/>
            <pc:sldMk cId="1252459933" sldId="318"/>
            <ac:spMk id="25" creationId="{A92AEE3D-317D-C043-968C-38FA84919DCA}"/>
          </ac:spMkLst>
        </pc:spChg>
        <pc:grpChg chg="add mod">
          <ac:chgData name="소현C 박" userId="b6ded9f9-1722-4edd-8dba-128b08e80a16" providerId="ADAL" clId="{59133346-AD3B-CB47-95D9-8937B008778F}" dt="2020-12-28T03:42:10.537" v="76" actId="1076"/>
          <ac:grpSpMkLst>
            <pc:docMk/>
            <pc:sldMk cId="1252459933" sldId="318"/>
            <ac:grpSpMk id="15" creationId="{9365F88B-592A-8348-BC72-00A48405AEF2}"/>
          </ac:grpSpMkLst>
        </pc:grpChg>
      </pc:sldChg>
      <pc:sldChg chg="modSp mod">
        <pc:chgData name="소현C 박" userId="b6ded9f9-1722-4edd-8dba-128b08e80a16" providerId="ADAL" clId="{59133346-AD3B-CB47-95D9-8937B008778F}" dt="2020-12-26T06:35:58.152" v="13" actId="14861"/>
        <pc:sldMkLst>
          <pc:docMk/>
          <pc:sldMk cId="1078432411" sldId="319"/>
        </pc:sldMkLst>
        <pc:picChg chg="mod">
          <ac:chgData name="소현C 박" userId="b6ded9f9-1722-4edd-8dba-128b08e80a16" providerId="ADAL" clId="{59133346-AD3B-CB47-95D9-8937B008778F}" dt="2020-12-26T06:35:58.152" v="13" actId="14861"/>
          <ac:picMkLst>
            <pc:docMk/>
            <pc:sldMk cId="1078432411" sldId="319"/>
            <ac:picMk id="4" creationId="{925A8B75-300C-4E21-BF3E-364578EE64C1}"/>
          </ac:picMkLst>
        </pc:picChg>
        <pc:picChg chg="mod">
          <ac:chgData name="소현C 박" userId="b6ded9f9-1722-4edd-8dba-128b08e80a16" providerId="ADAL" clId="{59133346-AD3B-CB47-95D9-8937B008778F}" dt="2020-12-26T06:35:28.281" v="0" actId="14861"/>
          <ac:picMkLst>
            <pc:docMk/>
            <pc:sldMk cId="1078432411" sldId="319"/>
            <ac:picMk id="11" creationId="{89817AD5-3687-4600-994B-2CD5980D2A14}"/>
          </ac:picMkLst>
        </pc:picChg>
      </pc:sldChg>
      <pc:sldChg chg="addSp delSp modSp mod">
        <pc:chgData name="소현C 박" userId="b6ded9f9-1722-4edd-8dba-128b08e80a16" providerId="ADAL" clId="{59133346-AD3B-CB47-95D9-8937B008778F}" dt="2020-12-28T03:48:55.658" v="274" actId="20577"/>
        <pc:sldMkLst>
          <pc:docMk/>
          <pc:sldMk cId="234558459" sldId="322"/>
        </pc:sldMkLst>
        <pc:spChg chg="add mod">
          <ac:chgData name="소현C 박" userId="b6ded9f9-1722-4edd-8dba-128b08e80a16" providerId="ADAL" clId="{59133346-AD3B-CB47-95D9-8937B008778F}" dt="2020-12-28T03:48:55.658" v="274" actId="20577"/>
          <ac:spMkLst>
            <pc:docMk/>
            <pc:sldMk cId="234558459" sldId="322"/>
            <ac:spMk id="2" creationId="{90588D00-AA85-5D42-A472-469DDEAC73C8}"/>
          </ac:spMkLst>
        </pc:spChg>
        <pc:spChg chg="mod">
          <ac:chgData name="소현C 박" userId="b6ded9f9-1722-4edd-8dba-128b08e80a16" providerId="ADAL" clId="{59133346-AD3B-CB47-95D9-8937B008778F}" dt="2020-12-28T03:48:19.415" v="217" actId="20577"/>
          <ac:spMkLst>
            <pc:docMk/>
            <pc:sldMk cId="234558459" sldId="322"/>
            <ac:spMk id="3" creationId="{16358280-275A-644E-8473-20D0E7725A5A}"/>
          </ac:spMkLst>
        </pc:spChg>
        <pc:spChg chg="mod">
          <ac:chgData name="소현C 박" userId="b6ded9f9-1722-4edd-8dba-128b08e80a16" providerId="ADAL" clId="{59133346-AD3B-CB47-95D9-8937B008778F}" dt="2020-12-28T03:47:58.302" v="190"/>
          <ac:spMkLst>
            <pc:docMk/>
            <pc:sldMk cId="234558459" sldId="322"/>
            <ac:spMk id="39" creationId="{D842E5D9-1DB0-8246-B3F9-9786B497378C}"/>
          </ac:spMkLst>
        </pc:spChg>
        <pc:spChg chg="mod">
          <ac:chgData name="소현C 박" userId="b6ded9f9-1722-4edd-8dba-128b08e80a16" providerId="ADAL" clId="{59133346-AD3B-CB47-95D9-8937B008778F}" dt="2020-12-28T03:47:58.302" v="190"/>
          <ac:spMkLst>
            <pc:docMk/>
            <pc:sldMk cId="234558459" sldId="322"/>
            <ac:spMk id="40" creationId="{015E52A6-79E8-744F-BEBF-393E48E6FABD}"/>
          </ac:spMkLst>
        </pc:spChg>
        <pc:spChg chg="mod">
          <ac:chgData name="소현C 박" userId="b6ded9f9-1722-4edd-8dba-128b08e80a16" providerId="ADAL" clId="{59133346-AD3B-CB47-95D9-8937B008778F}" dt="2020-12-28T03:47:58.302" v="190"/>
          <ac:spMkLst>
            <pc:docMk/>
            <pc:sldMk cId="234558459" sldId="322"/>
            <ac:spMk id="41" creationId="{6C00457A-0F52-AD4F-B5C5-64AADD852D24}"/>
          </ac:spMkLst>
        </pc:spChg>
        <pc:spChg chg="mod">
          <ac:chgData name="소현C 박" userId="b6ded9f9-1722-4edd-8dba-128b08e80a16" providerId="ADAL" clId="{59133346-AD3B-CB47-95D9-8937B008778F}" dt="2020-12-28T03:47:58.302" v="190"/>
          <ac:spMkLst>
            <pc:docMk/>
            <pc:sldMk cId="234558459" sldId="322"/>
            <ac:spMk id="42" creationId="{8FA79E46-7B3B-8343-8195-1D508BC92371}"/>
          </ac:spMkLst>
        </pc:spChg>
        <pc:grpChg chg="add mod">
          <ac:chgData name="소현C 박" userId="b6ded9f9-1722-4edd-8dba-128b08e80a16" providerId="ADAL" clId="{59133346-AD3B-CB47-95D9-8937B008778F}" dt="2020-12-28T03:48:10.232" v="202" actId="1035"/>
          <ac:grpSpMkLst>
            <pc:docMk/>
            <pc:sldMk cId="234558459" sldId="322"/>
            <ac:grpSpMk id="22" creationId="{A3137484-EE1A-434A-B31D-86E37A2CA406}"/>
          </ac:grpSpMkLst>
        </pc:grpChg>
        <pc:grpChg chg="del mod">
          <ac:chgData name="소현C 박" userId="b6ded9f9-1722-4edd-8dba-128b08e80a16" providerId="ADAL" clId="{59133346-AD3B-CB47-95D9-8937B008778F}" dt="2020-12-28T03:47:29.536" v="189" actId="478"/>
          <ac:grpSpMkLst>
            <pc:docMk/>
            <pc:sldMk cId="234558459" sldId="322"/>
            <ac:grpSpMk id="23" creationId="{16CA3E9A-0EA3-D94D-AB26-7CF722F0820B}"/>
          </ac:grpSpMkLst>
        </pc:grpChg>
        <pc:picChg chg="mod">
          <ac:chgData name="소현C 박" userId="b6ded9f9-1722-4edd-8dba-128b08e80a16" providerId="ADAL" clId="{59133346-AD3B-CB47-95D9-8937B008778F}" dt="2020-12-28T03:47:13.320" v="174" actId="1076"/>
          <ac:picMkLst>
            <pc:docMk/>
            <pc:sldMk cId="234558459" sldId="322"/>
            <ac:picMk id="4" creationId="{AC6DB7D6-24B0-428D-8CAE-CEA2C72BAF4E}"/>
          </ac:picMkLst>
        </pc:picChg>
      </pc:sldChg>
      <pc:sldChg chg="addSp delSp modSp mod">
        <pc:chgData name="소현C 박" userId="b6ded9f9-1722-4edd-8dba-128b08e80a16" providerId="ADAL" clId="{59133346-AD3B-CB47-95D9-8937B008778F}" dt="2020-12-28T03:49:26.183" v="286" actId="1076"/>
        <pc:sldMkLst>
          <pc:docMk/>
          <pc:sldMk cId="3794357180" sldId="323"/>
        </pc:sldMkLst>
        <pc:spChg chg="mod">
          <ac:chgData name="소현C 박" userId="b6ded9f9-1722-4edd-8dba-128b08e80a16" providerId="ADAL" clId="{59133346-AD3B-CB47-95D9-8937B008778F}" dt="2020-12-28T03:48:38.202" v="257" actId="1036"/>
          <ac:spMkLst>
            <pc:docMk/>
            <pc:sldMk cId="3794357180" sldId="323"/>
            <ac:spMk id="3" creationId="{16358280-275A-644E-8473-20D0E7725A5A}"/>
          </ac:spMkLst>
        </pc:spChg>
        <pc:spChg chg="add mod">
          <ac:chgData name="소현C 박" userId="b6ded9f9-1722-4edd-8dba-128b08e80a16" providerId="ADAL" clId="{59133346-AD3B-CB47-95D9-8937B008778F}" dt="2020-12-28T03:49:04.372" v="284" actId="20577"/>
          <ac:spMkLst>
            <pc:docMk/>
            <pc:sldMk cId="3794357180" sldId="323"/>
            <ac:spMk id="21" creationId="{D333E143-D1C5-E14C-91A5-38CC5B0730E6}"/>
          </ac:spMkLst>
        </pc:spChg>
        <pc:spChg chg="add mod">
          <ac:chgData name="소현C 박" userId="b6ded9f9-1722-4edd-8dba-128b08e80a16" providerId="ADAL" clId="{59133346-AD3B-CB47-95D9-8937B008778F}" dt="2020-12-28T03:49:26.183" v="286" actId="1076"/>
          <ac:spMkLst>
            <pc:docMk/>
            <pc:sldMk cId="3794357180" sldId="323"/>
            <ac:spMk id="22" creationId="{CED31AF5-8B0E-F648-8A3B-84BC9711B15D}"/>
          </ac:spMkLst>
        </pc:spChg>
        <pc:grpChg chg="del">
          <ac:chgData name="소현C 박" userId="b6ded9f9-1722-4edd-8dba-128b08e80a16" providerId="ADAL" clId="{59133346-AD3B-CB47-95D9-8937B008778F}" dt="2020-12-28T03:48:59.944" v="275" actId="478"/>
          <ac:grpSpMkLst>
            <pc:docMk/>
            <pc:sldMk cId="3794357180" sldId="323"/>
            <ac:grpSpMk id="23" creationId="{16CA3E9A-0EA3-D94D-AB26-7CF722F0820B}"/>
          </ac:grpSpMkLst>
        </pc:grpChg>
      </pc:sldChg>
      <pc:sldChg chg="addSp delSp modSp mod">
        <pc:chgData name="소현C 박" userId="b6ded9f9-1722-4edd-8dba-128b08e80a16" providerId="ADAL" clId="{59133346-AD3B-CB47-95D9-8937B008778F}" dt="2020-12-28T03:51:48.871" v="382" actId="1038"/>
        <pc:sldMkLst>
          <pc:docMk/>
          <pc:sldMk cId="3109766900" sldId="324"/>
        </pc:sldMkLst>
        <pc:spChg chg="mod">
          <ac:chgData name="소현C 박" userId="b6ded9f9-1722-4edd-8dba-128b08e80a16" providerId="ADAL" clId="{59133346-AD3B-CB47-95D9-8937B008778F}" dt="2020-12-28T03:51:36.803" v="377" actId="1076"/>
          <ac:spMkLst>
            <pc:docMk/>
            <pc:sldMk cId="3109766900" sldId="324"/>
            <ac:spMk id="3" creationId="{16358280-275A-644E-8473-20D0E7725A5A}"/>
          </ac:spMkLst>
        </pc:spChg>
        <pc:spChg chg="add mod">
          <ac:chgData name="소현C 박" userId="b6ded9f9-1722-4edd-8dba-128b08e80a16" providerId="ADAL" clId="{59133346-AD3B-CB47-95D9-8937B008778F}" dt="2020-12-28T03:50:54.375" v="295"/>
          <ac:spMkLst>
            <pc:docMk/>
            <pc:sldMk cId="3109766900" sldId="324"/>
            <ac:spMk id="21" creationId="{CAF11A55-C85F-3242-8A1F-1AAADB6FF8AA}"/>
          </ac:spMkLst>
        </pc:spChg>
        <pc:spChg chg="mod">
          <ac:chgData name="소현C 박" userId="b6ded9f9-1722-4edd-8dba-128b08e80a16" providerId="ADAL" clId="{59133346-AD3B-CB47-95D9-8937B008778F}" dt="2020-12-28T03:51:42.838" v="378"/>
          <ac:spMkLst>
            <pc:docMk/>
            <pc:sldMk cId="3109766900" sldId="324"/>
            <ac:spMk id="39" creationId="{AEDEE728-BDF5-594F-8F15-9B3421EB6485}"/>
          </ac:spMkLst>
        </pc:spChg>
        <pc:spChg chg="mod">
          <ac:chgData name="소현C 박" userId="b6ded9f9-1722-4edd-8dba-128b08e80a16" providerId="ADAL" clId="{59133346-AD3B-CB47-95D9-8937B008778F}" dt="2020-12-28T03:51:42.838" v="378"/>
          <ac:spMkLst>
            <pc:docMk/>
            <pc:sldMk cId="3109766900" sldId="324"/>
            <ac:spMk id="40" creationId="{42B35AAE-46EC-FA4C-AE64-C9493D78774D}"/>
          </ac:spMkLst>
        </pc:spChg>
        <pc:spChg chg="mod">
          <ac:chgData name="소현C 박" userId="b6ded9f9-1722-4edd-8dba-128b08e80a16" providerId="ADAL" clId="{59133346-AD3B-CB47-95D9-8937B008778F}" dt="2020-12-28T03:51:42.838" v="378"/>
          <ac:spMkLst>
            <pc:docMk/>
            <pc:sldMk cId="3109766900" sldId="324"/>
            <ac:spMk id="41" creationId="{58F80A42-F098-E54B-81D6-AA2712ED206D}"/>
          </ac:spMkLst>
        </pc:spChg>
        <pc:spChg chg="mod">
          <ac:chgData name="소현C 박" userId="b6ded9f9-1722-4edd-8dba-128b08e80a16" providerId="ADAL" clId="{59133346-AD3B-CB47-95D9-8937B008778F}" dt="2020-12-28T03:51:42.838" v="378"/>
          <ac:spMkLst>
            <pc:docMk/>
            <pc:sldMk cId="3109766900" sldId="324"/>
            <ac:spMk id="42" creationId="{E6CF98F6-39CF-334C-AFA7-52D65AB59ACD}"/>
          </ac:spMkLst>
        </pc:spChg>
        <pc:grpChg chg="add mod">
          <ac:chgData name="소현C 박" userId="b6ded9f9-1722-4edd-8dba-128b08e80a16" providerId="ADAL" clId="{59133346-AD3B-CB47-95D9-8937B008778F}" dt="2020-12-28T03:51:48.871" v="382" actId="1038"/>
          <ac:grpSpMkLst>
            <pc:docMk/>
            <pc:sldMk cId="3109766900" sldId="324"/>
            <ac:grpSpMk id="22" creationId="{B47926BA-1744-2043-9D4C-BD2D1772F991}"/>
          </ac:grpSpMkLst>
        </pc:grpChg>
        <pc:grpChg chg="del">
          <ac:chgData name="소현C 박" userId="b6ded9f9-1722-4edd-8dba-128b08e80a16" providerId="ADAL" clId="{59133346-AD3B-CB47-95D9-8937B008778F}" dt="2020-12-28T03:50:53.758" v="294" actId="478"/>
          <ac:grpSpMkLst>
            <pc:docMk/>
            <pc:sldMk cId="3109766900" sldId="324"/>
            <ac:grpSpMk id="23" creationId="{16CA3E9A-0EA3-D94D-AB26-7CF722F0820B}"/>
          </ac:grpSpMkLst>
        </pc:grpChg>
      </pc:sldChg>
      <pc:sldChg chg="addSp delSp modSp mod">
        <pc:chgData name="소현C 박" userId="b6ded9f9-1722-4edd-8dba-128b08e80a16" providerId="ADAL" clId="{59133346-AD3B-CB47-95D9-8937B008778F}" dt="2020-12-28T03:51:56.162" v="383"/>
        <pc:sldMkLst>
          <pc:docMk/>
          <pc:sldMk cId="1378819478" sldId="325"/>
        </pc:sldMkLst>
        <pc:spChg chg="mod">
          <ac:chgData name="소현C 박" userId="b6ded9f9-1722-4edd-8dba-128b08e80a16" providerId="ADAL" clId="{59133346-AD3B-CB47-95D9-8937B008778F}" dt="2020-12-28T03:51:31.255" v="376" actId="1076"/>
          <ac:spMkLst>
            <pc:docMk/>
            <pc:sldMk cId="1378819478" sldId="325"/>
            <ac:spMk id="3" creationId="{16358280-275A-644E-8473-20D0E7725A5A}"/>
          </ac:spMkLst>
        </pc:spChg>
        <pc:spChg chg="add mod">
          <ac:chgData name="소현C 박" userId="b6ded9f9-1722-4edd-8dba-128b08e80a16" providerId="ADAL" clId="{59133346-AD3B-CB47-95D9-8937B008778F}" dt="2020-12-28T03:51:28.688" v="375"/>
          <ac:spMkLst>
            <pc:docMk/>
            <pc:sldMk cId="1378819478" sldId="325"/>
            <ac:spMk id="21" creationId="{9BABED64-4ADA-F542-9967-24BD0179818E}"/>
          </ac:spMkLst>
        </pc:spChg>
        <pc:spChg chg="mod">
          <ac:chgData name="소현C 박" userId="b6ded9f9-1722-4edd-8dba-128b08e80a16" providerId="ADAL" clId="{59133346-AD3B-CB47-95D9-8937B008778F}" dt="2020-12-28T03:51:56.162" v="383"/>
          <ac:spMkLst>
            <pc:docMk/>
            <pc:sldMk cId="1378819478" sldId="325"/>
            <ac:spMk id="39" creationId="{EA82C169-8669-8A48-B610-16E5B368F63D}"/>
          </ac:spMkLst>
        </pc:spChg>
        <pc:spChg chg="mod">
          <ac:chgData name="소현C 박" userId="b6ded9f9-1722-4edd-8dba-128b08e80a16" providerId="ADAL" clId="{59133346-AD3B-CB47-95D9-8937B008778F}" dt="2020-12-28T03:51:56.162" v="383"/>
          <ac:spMkLst>
            <pc:docMk/>
            <pc:sldMk cId="1378819478" sldId="325"/>
            <ac:spMk id="40" creationId="{496ABFC2-55C0-5C45-863E-7E9EB39A65B2}"/>
          </ac:spMkLst>
        </pc:spChg>
        <pc:spChg chg="mod">
          <ac:chgData name="소현C 박" userId="b6ded9f9-1722-4edd-8dba-128b08e80a16" providerId="ADAL" clId="{59133346-AD3B-CB47-95D9-8937B008778F}" dt="2020-12-28T03:51:56.162" v="383"/>
          <ac:spMkLst>
            <pc:docMk/>
            <pc:sldMk cId="1378819478" sldId="325"/>
            <ac:spMk id="41" creationId="{AE202C55-C9DE-7246-8DF2-19E3E5D4B1AB}"/>
          </ac:spMkLst>
        </pc:spChg>
        <pc:spChg chg="mod">
          <ac:chgData name="소현C 박" userId="b6ded9f9-1722-4edd-8dba-128b08e80a16" providerId="ADAL" clId="{59133346-AD3B-CB47-95D9-8937B008778F}" dt="2020-12-28T03:51:56.162" v="383"/>
          <ac:spMkLst>
            <pc:docMk/>
            <pc:sldMk cId="1378819478" sldId="325"/>
            <ac:spMk id="42" creationId="{720C0040-BB4C-564D-87B3-A206879E7F47}"/>
          </ac:spMkLst>
        </pc:spChg>
        <pc:grpChg chg="add mod">
          <ac:chgData name="소현C 박" userId="b6ded9f9-1722-4edd-8dba-128b08e80a16" providerId="ADAL" clId="{59133346-AD3B-CB47-95D9-8937B008778F}" dt="2020-12-28T03:51:56.162" v="383"/>
          <ac:grpSpMkLst>
            <pc:docMk/>
            <pc:sldMk cId="1378819478" sldId="325"/>
            <ac:grpSpMk id="22" creationId="{2E01E99A-4E20-5D43-B1F6-2068A6BAD160}"/>
          </ac:grpSpMkLst>
        </pc:grpChg>
        <pc:grpChg chg="del">
          <ac:chgData name="소현C 박" userId="b6ded9f9-1722-4edd-8dba-128b08e80a16" providerId="ADAL" clId="{59133346-AD3B-CB47-95D9-8937B008778F}" dt="2020-12-28T03:51:28.164" v="374" actId="478"/>
          <ac:grpSpMkLst>
            <pc:docMk/>
            <pc:sldMk cId="1378819478" sldId="325"/>
            <ac:grpSpMk id="23" creationId="{16CA3E9A-0EA3-D94D-AB26-7CF722F0820B}"/>
          </ac:grpSpMkLst>
        </pc:grpChg>
      </pc:sldChg>
      <pc:sldChg chg="addSp delSp modSp mod">
        <pc:chgData name="소현C 박" userId="b6ded9f9-1722-4edd-8dba-128b08e80a16" providerId="ADAL" clId="{59133346-AD3B-CB47-95D9-8937B008778F}" dt="2020-12-28T03:54:30.687" v="555" actId="1076"/>
        <pc:sldMkLst>
          <pc:docMk/>
          <pc:sldMk cId="1923059870" sldId="326"/>
        </pc:sldMkLst>
        <pc:spChg chg="mod">
          <ac:chgData name="소현C 박" userId="b6ded9f9-1722-4edd-8dba-128b08e80a16" providerId="ADAL" clId="{59133346-AD3B-CB47-95D9-8937B008778F}" dt="2020-12-28T03:52:29.202" v="443" actId="20577"/>
          <ac:spMkLst>
            <pc:docMk/>
            <pc:sldMk cId="1923059870" sldId="326"/>
            <ac:spMk id="3" creationId="{16358280-275A-644E-8473-20D0E7725A5A}"/>
          </ac:spMkLst>
        </pc:spChg>
        <pc:spChg chg="add mod">
          <ac:chgData name="소현C 박" userId="b6ded9f9-1722-4edd-8dba-128b08e80a16" providerId="ADAL" clId="{59133346-AD3B-CB47-95D9-8937B008778F}" dt="2020-12-28T03:52:14.172" v="392"/>
          <ac:spMkLst>
            <pc:docMk/>
            <pc:sldMk cId="1923059870" sldId="326"/>
            <ac:spMk id="21" creationId="{978BA16F-DBB1-E641-8AE1-E9F7FC672BC1}"/>
          </ac:spMkLst>
        </pc:spChg>
        <pc:spChg chg="mod">
          <ac:chgData name="소현C 박" userId="b6ded9f9-1722-4edd-8dba-128b08e80a16" providerId="ADAL" clId="{59133346-AD3B-CB47-95D9-8937B008778F}" dt="2020-12-28T03:54:22.652" v="553" actId="2085"/>
          <ac:spMkLst>
            <pc:docMk/>
            <pc:sldMk cId="1923059870" sldId="326"/>
            <ac:spMk id="39" creationId="{2CB62385-ACB2-3F4C-AF5F-B233FDFB2EB9}"/>
          </ac:spMkLst>
        </pc:spChg>
        <pc:spChg chg="mod">
          <ac:chgData name="소현C 박" userId="b6ded9f9-1722-4edd-8dba-128b08e80a16" providerId="ADAL" clId="{59133346-AD3B-CB47-95D9-8937B008778F}" dt="2020-12-28T03:54:22.652" v="553" actId="2085"/>
          <ac:spMkLst>
            <pc:docMk/>
            <pc:sldMk cId="1923059870" sldId="326"/>
            <ac:spMk id="40" creationId="{A665DF5C-2DC8-D44A-B0BC-D28841BF02B6}"/>
          </ac:spMkLst>
        </pc:spChg>
        <pc:spChg chg="mod">
          <ac:chgData name="소현C 박" userId="b6ded9f9-1722-4edd-8dba-128b08e80a16" providerId="ADAL" clId="{59133346-AD3B-CB47-95D9-8937B008778F}" dt="2020-12-28T03:54:22.652" v="553" actId="2085"/>
          <ac:spMkLst>
            <pc:docMk/>
            <pc:sldMk cId="1923059870" sldId="326"/>
            <ac:spMk id="41" creationId="{EEFF4EB0-0116-3849-8CB0-BB3923FC8EE9}"/>
          </ac:spMkLst>
        </pc:spChg>
        <pc:spChg chg="mod">
          <ac:chgData name="소현C 박" userId="b6ded9f9-1722-4edd-8dba-128b08e80a16" providerId="ADAL" clId="{59133346-AD3B-CB47-95D9-8937B008778F}" dt="2020-12-28T03:54:22.652" v="553" actId="2085"/>
          <ac:spMkLst>
            <pc:docMk/>
            <pc:sldMk cId="1923059870" sldId="326"/>
            <ac:spMk id="42" creationId="{EFC67B3F-64D2-F84B-9E45-BD1B96F60333}"/>
          </ac:spMkLst>
        </pc:spChg>
        <pc:grpChg chg="add mod">
          <ac:chgData name="소현C 박" userId="b6ded9f9-1722-4edd-8dba-128b08e80a16" providerId="ADAL" clId="{59133346-AD3B-CB47-95D9-8937B008778F}" dt="2020-12-28T03:54:30.687" v="555" actId="1076"/>
          <ac:grpSpMkLst>
            <pc:docMk/>
            <pc:sldMk cId="1923059870" sldId="326"/>
            <ac:grpSpMk id="22" creationId="{FAE7731B-37C8-C447-8D93-B7FC2042830B}"/>
          </ac:grpSpMkLst>
        </pc:grpChg>
        <pc:grpChg chg="del">
          <ac:chgData name="소현C 박" userId="b6ded9f9-1722-4edd-8dba-128b08e80a16" providerId="ADAL" clId="{59133346-AD3B-CB47-95D9-8937B008778F}" dt="2020-12-28T03:52:13.460" v="391" actId="478"/>
          <ac:grpSpMkLst>
            <pc:docMk/>
            <pc:sldMk cId="1923059870" sldId="326"/>
            <ac:grpSpMk id="23" creationId="{16CA3E9A-0EA3-D94D-AB26-7CF722F0820B}"/>
          </ac:grpSpMkLst>
        </pc:grpChg>
      </pc:sldChg>
      <pc:sldChg chg="addSp delSp modSp mod">
        <pc:chgData name="소현C 박" userId="b6ded9f9-1722-4edd-8dba-128b08e80a16" providerId="ADAL" clId="{59133346-AD3B-CB47-95D9-8937B008778F}" dt="2020-12-28T03:54:33.544" v="556"/>
        <pc:sldMkLst>
          <pc:docMk/>
          <pc:sldMk cId="4107919197" sldId="327"/>
        </pc:sldMkLst>
        <pc:spChg chg="mod">
          <ac:chgData name="소현C 박" userId="b6ded9f9-1722-4edd-8dba-128b08e80a16" providerId="ADAL" clId="{59133346-AD3B-CB47-95D9-8937B008778F}" dt="2020-12-28T03:52:42.131" v="461" actId="1035"/>
          <ac:spMkLst>
            <pc:docMk/>
            <pc:sldMk cId="4107919197" sldId="327"/>
            <ac:spMk id="3" creationId="{16358280-275A-644E-8473-20D0E7725A5A}"/>
          </ac:spMkLst>
        </pc:spChg>
        <pc:spChg chg="add mod">
          <ac:chgData name="소현C 박" userId="b6ded9f9-1722-4edd-8dba-128b08e80a16" providerId="ADAL" clId="{59133346-AD3B-CB47-95D9-8937B008778F}" dt="2020-12-28T03:52:44.696" v="463"/>
          <ac:spMkLst>
            <pc:docMk/>
            <pc:sldMk cId="4107919197" sldId="327"/>
            <ac:spMk id="22" creationId="{87DA3AEC-7673-C740-8587-8E32B3EBDB0A}"/>
          </ac:spMkLst>
        </pc:spChg>
        <pc:spChg chg="mod">
          <ac:chgData name="소현C 박" userId="b6ded9f9-1722-4edd-8dba-128b08e80a16" providerId="ADAL" clId="{59133346-AD3B-CB47-95D9-8937B008778F}" dt="2020-12-28T03:54:33.544" v="556"/>
          <ac:spMkLst>
            <pc:docMk/>
            <pc:sldMk cId="4107919197" sldId="327"/>
            <ac:spMk id="40" creationId="{FB0E2EAC-2C2B-BE4E-92D5-DF72233E913C}"/>
          </ac:spMkLst>
        </pc:spChg>
        <pc:spChg chg="mod">
          <ac:chgData name="소현C 박" userId="b6ded9f9-1722-4edd-8dba-128b08e80a16" providerId="ADAL" clId="{59133346-AD3B-CB47-95D9-8937B008778F}" dt="2020-12-28T03:54:33.544" v="556"/>
          <ac:spMkLst>
            <pc:docMk/>
            <pc:sldMk cId="4107919197" sldId="327"/>
            <ac:spMk id="41" creationId="{E4D93D5E-BB41-B14C-BD73-880F2899E226}"/>
          </ac:spMkLst>
        </pc:spChg>
        <pc:spChg chg="mod">
          <ac:chgData name="소현C 박" userId="b6ded9f9-1722-4edd-8dba-128b08e80a16" providerId="ADAL" clId="{59133346-AD3B-CB47-95D9-8937B008778F}" dt="2020-12-28T03:54:33.544" v="556"/>
          <ac:spMkLst>
            <pc:docMk/>
            <pc:sldMk cId="4107919197" sldId="327"/>
            <ac:spMk id="42" creationId="{98E0BC6B-CD37-0E4A-BA0A-A0D5A51CAB44}"/>
          </ac:spMkLst>
        </pc:spChg>
        <pc:spChg chg="mod">
          <ac:chgData name="소현C 박" userId="b6ded9f9-1722-4edd-8dba-128b08e80a16" providerId="ADAL" clId="{59133346-AD3B-CB47-95D9-8937B008778F}" dt="2020-12-28T03:54:33.544" v="556"/>
          <ac:spMkLst>
            <pc:docMk/>
            <pc:sldMk cId="4107919197" sldId="327"/>
            <ac:spMk id="43" creationId="{F8DBD3B3-5F09-7F4E-BF4F-17A4FC0C340E}"/>
          </ac:spMkLst>
        </pc:spChg>
        <pc:grpChg chg="del">
          <ac:chgData name="소현C 박" userId="b6ded9f9-1722-4edd-8dba-128b08e80a16" providerId="ADAL" clId="{59133346-AD3B-CB47-95D9-8937B008778F}" dt="2020-12-28T03:52:44.241" v="462" actId="478"/>
          <ac:grpSpMkLst>
            <pc:docMk/>
            <pc:sldMk cId="4107919197" sldId="327"/>
            <ac:grpSpMk id="23" creationId="{16CA3E9A-0EA3-D94D-AB26-7CF722F0820B}"/>
          </ac:grpSpMkLst>
        </pc:grpChg>
        <pc:grpChg chg="add mod">
          <ac:chgData name="소현C 박" userId="b6ded9f9-1722-4edd-8dba-128b08e80a16" providerId="ADAL" clId="{59133346-AD3B-CB47-95D9-8937B008778F}" dt="2020-12-28T03:54:33.544" v="556"/>
          <ac:grpSpMkLst>
            <pc:docMk/>
            <pc:sldMk cId="4107919197" sldId="327"/>
            <ac:grpSpMk id="39" creationId="{CE7B991C-68F7-5A4C-94E9-B57DEA017CF8}"/>
          </ac:grpSpMkLst>
        </pc:grpChg>
      </pc:sldChg>
      <pc:sldChg chg="addSp delSp modSp mod">
        <pc:chgData name="소현C 박" userId="b6ded9f9-1722-4edd-8dba-128b08e80a16" providerId="ADAL" clId="{59133346-AD3B-CB47-95D9-8937B008778F}" dt="2020-12-28T03:54:36.224" v="557"/>
        <pc:sldMkLst>
          <pc:docMk/>
          <pc:sldMk cId="1558370389" sldId="328"/>
        </pc:sldMkLst>
        <pc:spChg chg="mod">
          <ac:chgData name="소현C 박" userId="b6ded9f9-1722-4edd-8dba-128b08e80a16" providerId="ADAL" clId="{59133346-AD3B-CB47-95D9-8937B008778F}" dt="2020-12-28T03:52:57.538" v="486" actId="1035"/>
          <ac:spMkLst>
            <pc:docMk/>
            <pc:sldMk cId="1558370389" sldId="328"/>
            <ac:spMk id="3" creationId="{16358280-275A-644E-8473-20D0E7725A5A}"/>
          </ac:spMkLst>
        </pc:spChg>
        <pc:spChg chg="add mod">
          <ac:chgData name="소현C 박" userId="b6ded9f9-1722-4edd-8dba-128b08e80a16" providerId="ADAL" clId="{59133346-AD3B-CB47-95D9-8937B008778F}" dt="2020-12-28T03:52:59.699" v="488"/>
          <ac:spMkLst>
            <pc:docMk/>
            <pc:sldMk cId="1558370389" sldId="328"/>
            <ac:spMk id="39" creationId="{70715772-9C38-5B47-83F3-C5BDABFFEB93}"/>
          </ac:spMkLst>
        </pc:spChg>
        <pc:spChg chg="mod">
          <ac:chgData name="소현C 박" userId="b6ded9f9-1722-4edd-8dba-128b08e80a16" providerId="ADAL" clId="{59133346-AD3B-CB47-95D9-8937B008778F}" dt="2020-12-28T03:54:36.224" v="557"/>
          <ac:spMkLst>
            <pc:docMk/>
            <pc:sldMk cId="1558370389" sldId="328"/>
            <ac:spMk id="41" creationId="{5CA9CEEC-344E-B648-9E41-B84AADA1F424}"/>
          </ac:spMkLst>
        </pc:spChg>
        <pc:spChg chg="mod">
          <ac:chgData name="소현C 박" userId="b6ded9f9-1722-4edd-8dba-128b08e80a16" providerId="ADAL" clId="{59133346-AD3B-CB47-95D9-8937B008778F}" dt="2020-12-28T03:54:36.224" v="557"/>
          <ac:spMkLst>
            <pc:docMk/>
            <pc:sldMk cId="1558370389" sldId="328"/>
            <ac:spMk id="42" creationId="{0ABB611C-5764-2140-A96D-DBF6CA74550E}"/>
          </ac:spMkLst>
        </pc:spChg>
        <pc:spChg chg="mod">
          <ac:chgData name="소현C 박" userId="b6ded9f9-1722-4edd-8dba-128b08e80a16" providerId="ADAL" clId="{59133346-AD3B-CB47-95D9-8937B008778F}" dt="2020-12-28T03:54:36.224" v="557"/>
          <ac:spMkLst>
            <pc:docMk/>
            <pc:sldMk cId="1558370389" sldId="328"/>
            <ac:spMk id="43" creationId="{4537E575-AB31-D54F-BF9A-FC29E44B0929}"/>
          </ac:spMkLst>
        </pc:spChg>
        <pc:spChg chg="mod">
          <ac:chgData name="소현C 박" userId="b6ded9f9-1722-4edd-8dba-128b08e80a16" providerId="ADAL" clId="{59133346-AD3B-CB47-95D9-8937B008778F}" dt="2020-12-28T03:54:36.224" v="557"/>
          <ac:spMkLst>
            <pc:docMk/>
            <pc:sldMk cId="1558370389" sldId="328"/>
            <ac:spMk id="44" creationId="{74B561FD-10B6-6746-8E51-B27482235A68}"/>
          </ac:spMkLst>
        </pc:spChg>
        <pc:grpChg chg="del">
          <ac:chgData name="소현C 박" userId="b6ded9f9-1722-4edd-8dba-128b08e80a16" providerId="ADAL" clId="{59133346-AD3B-CB47-95D9-8937B008778F}" dt="2020-12-28T03:52:59.165" v="487" actId="478"/>
          <ac:grpSpMkLst>
            <pc:docMk/>
            <pc:sldMk cId="1558370389" sldId="328"/>
            <ac:grpSpMk id="23" creationId="{16CA3E9A-0EA3-D94D-AB26-7CF722F0820B}"/>
          </ac:grpSpMkLst>
        </pc:grpChg>
        <pc:grpChg chg="add mod">
          <ac:chgData name="소현C 박" userId="b6ded9f9-1722-4edd-8dba-128b08e80a16" providerId="ADAL" clId="{59133346-AD3B-CB47-95D9-8937B008778F}" dt="2020-12-28T03:54:36.224" v="557"/>
          <ac:grpSpMkLst>
            <pc:docMk/>
            <pc:sldMk cId="1558370389" sldId="328"/>
            <ac:grpSpMk id="40" creationId="{90B76C88-1196-4247-9BFA-1E0F5F7BE5F7}"/>
          </ac:grpSpMkLst>
        </pc:grpChg>
      </pc:sldChg>
      <pc:sldChg chg="addSp delSp modSp mod">
        <pc:chgData name="소현C 박" userId="b6ded9f9-1722-4edd-8dba-128b08e80a16" providerId="ADAL" clId="{59133346-AD3B-CB47-95D9-8937B008778F}" dt="2020-12-28T03:54:39.753" v="558"/>
        <pc:sldMkLst>
          <pc:docMk/>
          <pc:sldMk cId="2099079728" sldId="329"/>
        </pc:sldMkLst>
        <pc:spChg chg="mod">
          <ac:chgData name="소현C 박" userId="b6ded9f9-1722-4edd-8dba-128b08e80a16" providerId="ADAL" clId="{59133346-AD3B-CB47-95D9-8937B008778F}" dt="2020-12-28T03:53:08.231" v="505" actId="1036"/>
          <ac:spMkLst>
            <pc:docMk/>
            <pc:sldMk cId="2099079728" sldId="329"/>
            <ac:spMk id="3" creationId="{16358280-275A-644E-8473-20D0E7725A5A}"/>
          </ac:spMkLst>
        </pc:spChg>
        <pc:spChg chg="add mod">
          <ac:chgData name="소현C 박" userId="b6ded9f9-1722-4edd-8dba-128b08e80a16" providerId="ADAL" clId="{59133346-AD3B-CB47-95D9-8937B008778F}" dt="2020-12-28T03:53:10.537" v="507"/>
          <ac:spMkLst>
            <pc:docMk/>
            <pc:sldMk cId="2099079728" sldId="329"/>
            <ac:spMk id="22" creationId="{65FD0192-A9BE-6C4B-A223-4023AB4A7B6F}"/>
          </ac:spMkLst>
        </pc:spChg>
        <pc:spChg chg="mod">
          <ac:chgData name="소현C 박" userId="b6ded9f9-1722-4edd-8dba-128b08e80a16" providerId="ADAL" clId="{59133346-AD3B-CB47-95D9-8937B008778F}" dt="2020-12-28T03:54:39.753" v="558"/>
          <ac:spMkLst>
            <pc:docMk/>
            <pc:sldMk cId="2099079728" sldId="329"/>
            <ac:spMk id="40" creationId="{3C528C59-9CE1-784A-8350-B7B5C5BC565C}"/>
          </ac:spMkLst>
        </pc:spChg>
        <pc:spChg chg="mod">
          <ac:chgData name="소현C 박" userId="b6ded9f9-1722-4edd-8dba-128b08e80a16" providerId="ADAL" clId="{59133346-AD3B-CB47-95D9-8937B008778F}" dt="2020-12-28T03:54:39.753" v="558"/>
          <ac:spMkLst>
            <pc:docMk/>
            <pc:sldMk cId="2099079728" sldId="329"/>
            <ac:spMk id="41" creationId="{5D403861-510F-914D-B708-AE3692528235}"/>
          </ac:spMkLst>
        </pc:spChg>
        <pc:spChg chg="mod">
          <ac:chgData name="소현C 박" userId="b6ded9f9-1722-4edd-8dba-128b08e80a16" providerId="ADAL" clId="{59133346-AD3B-CB47-95D9-8937B008778F}" dt="2020-12-28T03:54:39.753" v="558"/>
          <ac:spMkLst>
            <pc:docMk/>
            <pc:sldMk cId="2099079728" sldId="329"/>
            <ac:spMk id="42" creationId="{08FA7F25-C988-AD4D-BB89-16EAC0F9716F}"/>
          </ac:spMkLst>
        </pc:spChg>
        <pc:spChg chg="mod">
          <ac:chgData name="소현C 박" userId="b6ded9f9-1722-4edd-8dba-128b08e80a16" providerId="ADAL" clId="{59133346-AD3B-CB47-95D9-8937B008778F}" dt="2020-12-28T03:54:39.753" v="558"/>
          <ac:spMkLst>
            <pc:docMk/>
            <pc:sldMk cId="2099079728" sldId="329"/>
            <ac:spMk id="43" creationId="{3E703F18-24F9-A54A-80DC-199C28638889}"/>
          </ac:spMkLst>
        </pc:spChg>
        <pc:grpChg chg="del">
          <ac:chgData name="소현C 박" userId="b6ded9f9-1722-4edd-8dba-128b08e80a16" providerId="ADAL" clId="{59133346-AD3B-CB47-95D9-8937B008778F}" dt="2020-12-28T03:53:10.002" v="506" actId="478"/>
          <ac:grpSpMkLst>
            <pc:docMk/>
            <pc:sldMk cId="2099079728" sldId="329"/>
            <ac:grpSpMk id="23" creationId="{16CA3E9A-0EA3-D94D-AB26-7CF722F0820B}"/>
          </ac:grpSpMkLst>
        </pc:grpChg>
        <pc:grpChg chg="add mod">
          <ac:chgData name="소현C 박" userId="b6ded9f9-1722-4edd-8dba-128b08e80a16" providerId="ADAL" clId="{59133346-AD3B-CB47-95D9-8937B008778F}" dt="2020-12-28T03:54:39.753" v="558"/>
          <ac:grpSpMkLst>
            <pc:docMk/>
            <pc:sldMk cId="2099079728" sldId="329"/>
            <ac:grpSpMk id="39" creationId="{EE3AC658-BBC4-704F-A53E-258A383571E4}"/>
          </ac:grpSpMkLst>
        </pc:grpChg>
      </pc:sldChg>
      <pc:sldChg chg="addSp delSp modSp mod">
        <pc:chgData name="소현C 박" userId="b6ded9f9-1722-4edd-8dba-128b08e80a16" providerId="ADAL" clId="{59133346-AD3B-CB47-95D9-8937B008778F}" dt="2020-12-28T03:56:28.444" v="565" actId="1076"/>
        <pc:sldMkLst>
          <pc:docMk/>
          <pc:sldMk cId="4060136294" sldId="330"/>
        </pc:sldMkLst>
        <pc:spChg chg="mod">
          <ac:chgData name="소현C 박" userId="b6ded9f9-1722-4edd-8dba-128b08e80a16" providerId="ADAL" clId="{59133346-AD3B-CB47-95D9-8937B008778F}" dt="2020-12-28T03:53:18.924" v="525" actId="1036"/>
          <ac:spMkLst>
            <pc:docMk/>
            <pc:sldMk cId="4060136294" sldId="330"/>
            <ac:spMk id="3" creationId="{16358280-275A-644E-8473-20D0E7725A5A}"/>
          </ac:spMkLst>
        </pc:spChg>
        <pc:spChg chg="add mod">
          <ac:chgData name="소현C 박" userId="b6ded9f9-1722-4edd-8dba-128b08e80a16" providerId="ADAL" clId="{59133346-AD3B-CB47-95D9-8937B008778F}" dt="2020-12-28T03:53:21.148" v="528"/>
          <ac:spMkLst>
            <pc:docMk/>
            <pc:sldMk cId="4060136294" sldId="330"/>
            <ac:spMk id="21" creationId="{F96E0376-CC42-064D-8F10-93C925626437}"/>
          </ac:spMkLst>
        </pc:spChg>
        <pc:spChg chg="mod">
          <ac:chgData name="소현C 박" userId="b6ded9f9-1722-4edd-8dba-128b08e80a16" providerId="ADAL" clId="{59133346-AD3B-CB47-95D9-8937B008778F}" dt="2020-12-28T03:54:43.272" v="559"/>
          <ac:spMkLst>
            <pc:docMk/>
            <pc:sldMk cId="4060136294" sldId="330"/>
            <ac:spMk id="39" creationId="{608F291E-5F4E-FA4F-8B9C-A4D5FB8EC061}"/>
          </ac:spMkLst>
        </pc:spChg>
        <pc:spChg chg="mod">
          <ac:chgData name="소현C 박" userId="b6ded9f9-1722-4edd-8dba-128b08e80a16" providerId="ADAL" clId="{59133346-AD3B-CB47-95D9-8937B008778F}" dt="2020-12-28T03:54:43.272" v="559"/>
          <ac:spMkLst>
            <pc:docMk/>
            <pc:sldMk cId="4060136294" sldId="330"/>
            <ac:spMk id="40" creationId="{0C29DBE1-7B01-BD42-86A7-7F525D4BDFB3}"/>
          </ac:spMkLst>
        </pc:spChg>
        <pc:spChg chg="mod">
          <ac:chgData name="소현C 박" userId="b6ded9f9-1722-4edd-8dba-128b08e80a16" providerId="ADAL" clId="{59133346-AD3B-CB47-95D9-8937B008778F}" dt="2020-12-28T03:54:43.272" v="559"/>
          <ac:spMkLst>
            <pc:docMk/>
            <pc:sldMk cId="4060136294" sldId="330"/>
            <ac:spMk id="41" creationId="{EC72B402-FE61-274D-9456-22F10FF31A25}"/>
          </ac:spMkLst>
        </pc:spChg>
        <pc:spChg chg="mod">
          <ac:chgData name="소현C 박" userId="b6ded9f9-1722-4edd-8dba-128b08e80a16" providerId="ADAL" clId="{59133346-AD3B-CB47-95D9-8937B008778F}" dt="2020-12-28T03:54:43.272" v="559"/>
          <ac:spMkLst>
            <pc:docMk/>
            <pc:sldMk cId="4060136294" sldId="330"/>
            <ac:spMk id="42" creationId="{DBB1D836-6846-384B-8F84-B29ED29AB275}"/>
          </ac:spMkLst>
        </pc:spChg>
        <pc:spChg chg="mod">
          <ac:chgData name="소현C 박" userId="b6ded9f9-1722-4edd-8dba-128b08e80a16" providerId="ADAL" clId="{59133346-AD3B-CB47-95D9-8937B008778F}" dt="2020-12-28T03:56:23.926" v="564" actId="2085"/>
          <ac:spMkLst>
            <pc:docMk/>
            <pc:sldMk cId="4060136294" sldId="330"/>
            <ac:spMk id="44" creationId="{659AEEB6-71AC-894D-879E-1B8B40034F13}"/>
          </ac:spMkLst>
        </pc:spChg>
        <pc:spChg chg="mod">
          <ac:chgData name="소현C 박" userId="b6ded9f9-1722-4edd-8dba-128b08e80a16" providerId="ADAL" clId="{59133346-AD3B-CB47-95D9-8937B008778F}" dt="2020-12-28T03:56:23.926" v="564" actId="2085"/>
          <ac:spMkLst>
            <pc:docMk/>
            <pc:sldMk cId="4060136294" sldId="330"/>
            <ac:spMk id="45" creationId="{BF7136AC-4BF6-EC4D-888B-68D69BFC072F}"/>
          </ac:spMkLst>
        </pc:spChg>
        <pc:grpChg chg="add mod">
          <ac:chgData name="소현C 박" userId="b6ded9f9-1722-4edd-8dba-128b08e80a16" providerId="ADAL" clId="{59133346-AD3B-CB47-95D9-8937B008778F}" dt="2020-12-28T03:54:43.272" v="559"/>
          <ac:grpSpMkLst>
            <pc:docMk/>
            <pc:sldMk cId="4060136294" sldId="330"/>
            <ac:grpSpMk id="22" creationId="{E2006D89-18D9-024D-9015-BAFE49F07FAF}"/>
          </ac:grpSpMkLst>
        </pc:grpChg>
        <pc:grpChg chg="del mod">
          <ac:chgData name="소현C 박" userId="b6ded9f9-1722-4edd-8dba-128b08e80a16" providerId="ADAL" clId="{59133346-AD3B-CB47-95D9-8937B008778F}" dt="2020-12-28T03:53:20.475" v="527" actId="478"/>
          <ac:grpSpMkLst>
            <pc:docMk/>
            <pc:sldMk cId="4060136294" sldId="330"/>
            <ac:grpSpMk id="23" creationId="{16CA3E9A-0EA3-D94D-AB26-7CF722F0820B}"/>
          </ac:grpSpMkLst>
        </pc:grpChg>
        <pc:grpChg chg="add mod">
          <ac:chgData name="소현C 박" userId="b6ded9f9-1722-4edd-8dba-128b08e80a16" providerId="ADAL" clId="{59133346-AD3B-CB47-95D9-8937B008778F}" dt="2020-12-28T03:56:28.444" v="565" actId="1076"/>
          <ac:grpSpMkLst>
            <pc:docMk/>
            <pc:sldMk cId="4060136294" sldId="330"/>
            <ac:grpSpMk id="43" creationId="{EE59538E-0135-5545-AE22-D96C1839A973}"/>
          </ac:grpSpMkLst>
        </pc:grpChg>
      </pc:sldChg>
      <pc:sldChg chg="addSp delSp modSp mod">
        <pc:chgData name="소현C 박" userId="b6ded9f9-1722-4edd-8dba-128b08e80a16" providerId="ADAL" clId="{59133346-AD3B-CB47-95D9-8937B008778F}" dt="2020-12-28T03:58:35.587" v="585" actId="1076"/>
        <pc:sldMkLst>
          <pc:docMk/>
          <pc:sldMk cId="1802828399" sldId="331"/>
        </pc:sldMkLst>
        <pc:spChg chg="mod">
          <ac:chgData name="소현C 박" userId="b6ded9f9-1722-4edd-8dba-128b08e80a16" providerId="ADAL" clId="{59133346-AD3B-CB47-95D9-8937B008778F}" dt="2020-12-28T03:53:34.709" v="548" actId="1036"/>
          <ac:spMkLst>
            <pc:docMk/>
            <pc:sldMk cId="1802828399" sldId="331"/>
            <ac:spMk id="3" creationId="{16358280-275A-644E-8473-20D0E7725A5A}"/>
          </ac:spMkLst>
        </pc:spChg>
        <pc:spChg chg="add del mod">
          <ac:chgData name="소현C 박" userId="b6ded9f9-1722-4edd-8dba-128b08e80a16" providerId="ADAL" clId="{59133346-AD3B-CB47-95D9-8937B008778F}" dt="2020-12-28T03:58:27.539" v="582"/>
          <ac:spMkLst>
            <pc:docMk/>
            <pc:sldMk cId="1802828399" sldId="331"/>
            <ac:spMk id="4" creationId="{733D7464-65E9-A14D-8976-A18AC1951CB3}"/>
          </ac:spMkLst>
        </pc:spChg>
        <pc:spChg chg="add mod">
          <ac:chgData name="소현C 박" userId="b6ded9f9-1722-4edd-8dba-128b08e80a16" providerId="ADAL" clId="{59133346-AD3B-CB47-95D9-8937B008778F}" dt="2020-12-28T03:53:38.235" v="550"/>
          <ac:spMkLst>
            <pc:docMk/>
            <pc:sldMk cId="1802828399" sldId="331"/>
            <ac:spMk id="21" creationId="{A4A136DC-DA4F-B74D-92EA-C0FA515D0A0E}"/>
          </ac:spMkLst>
        </pc:spChg>
        <pc:spChg chg="mod">
          <ac:chgData name="소현C 박" userId="b6ded9f9-1722-4edd-8dba-128b08e80a16" providerId="ADAL" clId="{59133346-AD3B-CB47-95D9-8937B008778F}" dt="2020-12-28T03:57:50.079" v="570" actId="2085"/>
          <ac:spMkLst>
            <pc:docMk/>
            <pc:sldMk cId="1802828399" sldId="331"/>
            <ac:spMk id="39" creationId="{5E086542-B1A3-3545-8DD2-9F3A6EEAF3FC}"/>
          </ac:spMkLst>
        </pc:spChg>
        <pc:spChg chg="del mod">
          <ac:chgData name="소현C 박" userId="b6ded9f9-1722-4edd-8dba-128b08e80a16" providerId="ADAL" clId="{59133346-AD3B-CB47-95D9-8937B008778F}" dt="2020-12-28T03:57:55.607" v="571" actId="478"/>
          <ac:spMkLst>
            <pc:docMk/>
            <pc:sldMk cId="1802828399" sldId="331"/>
            <ac:spMk id="40" creationId="{CC45154E-41C0-364D-BE1B-C3099587CEB2}"/>
          </ac:spMkLst>
        </pc:spChg>
        <pc:spChg chg="mod">
          <ac:chgData name="소현C 박" userId="b6ded9f9-1722-4edd-8dba-128b08e80a16" providerId="ADAL" clId="{59133346-AD3B-CB47-95D9-8937B008778F}" dt="2020-12-28T03:57:50.079" v="570" actId="2085"/>
          <ac:spMkLst>
            <pc:docMk/>
            <pc:sldMk cId="1802828399" sldId="331"/>
            <ac:spMk id="41" creationId="{277262F9-D229-7341-9C3E-69147A993497}"/>
          </ac:spMkLst>
        </pc:spChg>
        <pc:spChg chg="mod">
          <ac:chgData name="소현C 박" userId="b6ded9f9-1722-4edd-8dba-128b08e80a16" providerId="ADAL" clId="{59133346-AD3B-CB47-95D9-8937B008778F}" dt="2020-12-28T03:57:50.079" v="570" actId="2085"/>
          <ac:spMkLst>
            <pc:docMk/>
            <pc:sldMk cId="1802828399" sldId="331"/>
            <ac:spMk id="42" creationId="{B58EEEB6-D18C-EB40-B577-8FEED5832F2A}"/>
          </ac:spMkLst>
        </pc:spChg>
        <pc:spChg chg="mod">
          <ac:chgData name="소현C 박" userId="b6ded9f9-1722-4edd-8dba-128b08e80a16" providerId="ADAL" clId="{59133346-AD3B-CB47-95D9-8937B008778F}" dt="2020-12-28T03:57:50.079" v="570" actId="2085"/>
          <ac:spMkLst>
            <pc:docMk/>
            <pc:sldMk cId="1802828399" sldId="331"/>
            <ac:spMk id="43" creationId="{696144AC-94A4-E540-A321-08C6DD488A71}"/>
          </ac:spMkLst>
        </pc:spChg>
        <pc:spChg chg="add del mod">
          <ac:chgData name="소현C 박" userId="b6ded9f9-1722-4edd-8dba-128b08e80a16" providerId="ADAL" clId="{59133346-AD3B-CB47-95D9-8937B008778F}" dt="2020-12-28T03:58:29.078" v="583" actId="478"/>
          <ac:spMkLst>
            <pc:docMk/>
            <pc:sldMk cId="1802828399" sldId="331"/>
            <ac:spMk id="44" creationId="{9B8C69E3-3F33-C343-8EE3-CE5C7698A645}"/>
          </ac:spMkLst>
        </pc:spChg>
        <pc:spChg chg="add del mod">
          <ac:chgData name="소현C 박" userId="b6ded9f9-1722-4edd-8dba-128b08e80a16" providerId="ADAL" clId="{59133346-AD3B-CB47-95D9-8937B008778F}" dt="2020-12-28T03:58:27.408" v="580" actId="478"/>
          <ac:spMkLst>
            <pc:docMk/>
            <pc:sldMk cId="1802828399" sldId="331"/>
            <ac:spMk id="45" creationId="{BF66A695-3EB5-474F-A129-503EDCD4755F}"/>
          </ac:spMkLst>
        </pc:spChg>
        <pc:grpChg chg="add mod">
          <ac:chgData name="소현C 박" userId="b6ded9f9-1722-4edd-8dba-128b08e80a16" providerId="ADAL" clId="{59133346-AD3B-CB47-95D9-8937B008778F}" dt="2020-12-28T03:58:35.587" v="585" actId="1076"/>
          <ac:grpSpMkLst>
            <pc:docMk/>
            <pc:sldMk cId="1802828399" sldId="331"/>
            <ac:grpSpMk id="22" creationId="{DD569A9A-5F56-3E44-BCCB-B0D29FD90C39}"/>
          </ac:grpSpMkLst>
        </pc:grpChg>
        <pc:grpChg chg="del">
          <ac:chgData name="소현C 박" userId="b6ded9f9-1722-4edd-8dba-128b08e80a16" providerId="ADAL" clId="{59133346-AD3B-CB47-95D9-8937B008778F}" dt="2020-12-28T03:53:37.696" v="549" actId="478"/>
          <ac:grpSpMkLst>
            <pc:docMk/>
            <pc:sldMk cId="1802828399" sldId="331"/>
            <ac:grpSpMk id="23" creationId="{16CA3E9A-0EA3-D94D-AB26-7CF722F0820B}"/>
          </ac:grpSpMkLst>
        </pc:grpChg>
      </pc:sldChg>
      <pc:sldMasterChg chg="del delSldLayout">
        <pc:chgData name="소현C 박" userId="b6ded9f9-1722-4edd-8dba-128b08e80a16" providerId="ADAL" clId="{59133346-AD3B-CB47-95D9-8937B008778F}" dt="2020-12-28T08:55:24.914" v="586" actId="2696"/>
        <pc:sldMasterMkLst>
          <pc:docMk/>
          <pc:sldMasterMk cId="1147711817" sldId="2147483669"/>
        </pc:sldMasterMkLst>
        <pc:sldLayoutChg chg="del">
          <pc:chgData name="소현C 박" userId="b6ded9f9-1722-4edd-8dba-128b08e80a16" providerId="ADAL" clId="{59133346-AD3B-CB47-95D9-8937B008778F}" dt="2020-12-28T08:55:24.914" v="586" actId="2696"/>
          <pc:sldLayoutMkLst>
            <pc:docMk/>
            <pc:sldMasterMk cId="1147711817" sldId="2147483669"/>
            <pc:sldLayoutMk cId="3435492180" sldId="2147483670"/>
          </pc:sldLayoutMkLst>
        </pc:sldLayoutChg>
      </pc:sldMasterChg>
    </pc:docChg>
  </pc:docChgLst>
  <pc:docChgLst>
    <pc:chgData name="백지연B/SGS DevCamp" userId="S::jyeonbaek@smilegate.com::d357b275-f334-464f-9020-26c53f8e09d1" providerId="AD" clId="Web-{2FAC1AD8-7202-481C-7519-2F8E17F3C680}"/>
    <pc:docChg chg="addSld delSld modSld">
      <pc:chgData name="백지연B/SGS DevCamp" userId="S::jyeonbaek@smilegate.com::d357b275-f334-464f-9020-26c53f8e09d1" providerId="AD" clId="Web-{2FAC1AD8-7202-481C-7519-2F8E17F3C680}" dt="2020-12-26T07:46:16.155" v="4337" actId="20577"/>
      <pc:docMkLst>
        <pc:docMk/>
      </pc:docMkLst>
      <pc:sldChg chg="modSp">
        <pc:chgData name="백지연B/SGS DevCamp" userId="S::jyeonbaek@smilegate.com::d357b275-f334-464f-9020-26c53f8e09d1" providerId="AD" clId="Web-{2FAC1AD8-7202-481C-7519-2F8E17F3C680}" dt="2020-12-26T07:11:03.475" v="3617" actId="20577"/>
        <pc:sldMkLst>
          <pc:docMk/>
          <pc:sldMk cId="3438314448" sldId="259"/>
        </pc:sldMkLst>
        <pc:spChg chg="mod">
          <ac:chgData name="백지연B/SGS DevCamp" userId="S::jyeonbaek@smilegate.com::d357b275-f334-464f-9020-26c53f8e09d1" providerId="AD" clId="Web-{2FAC1AD8-7202-481C-7519-2F8E17F3C680}" dt="2020-12-26T07:11:03.475" v="3617" actId="20577"/>
          <ac:spMkLst>
            <pc:docMk/>
            <pc:sldMk cId="3438314448" sldId="259"/>
            <ac:spMk id="13" creationId="{2954C6E2-DEE0-46D6-9070-991246C727F0}"/>
          </ac:spMkLst>
        </pc:spChg>
      </pc:sldChg>
      <pc:sldChg chg="addSp modSp">
        <pc:chgData name="백지연B/SGS DevCamp" userId="S::jyeonbaek@smilegate.com::d357b275-f334-464f-9020-26c53f8e09d1" providerId="AD" clId="Web-{2FAC1AD8-7202-481C-7519-2F8E17F3C680}" dt="2020-12-26T06:17:18.602" v="2777" actId="1076"/>
        <pc:sldMkLst>
          <pc:docMk/>
          <pc:sldMk cId="1448306238" sldId="291"/>
        </pc:sldMkLst>
        <pc:grpChg chg="add mod">
          <ac:chgData name="백지연B/SGS DevCamp" userId="S::jyeonbaek@smilegate.com::d357b275-f334-464f-9020-26c53f8e09d1" providerId="AD" clId="Web-{2FAC1AD8-7202-481C-7519-2F8E17F3C680}" dt="2020-12-26T06:17:18.602" v="2777" actId="1076"/>
          <ac:grpSpMkLst>
            <pc:docMk/>
            <pc:sldMk cId="1448306238" sldId="291"/>
            <ac:grpSpMk id="739" creationId="{F243B759-40FC-4AFC-B15D-55B6DBDF637A}"/>
          </ac:grpSpMkLst>
        </pc:grpChg>
      </pc:sldChg>
      <pc:sldChg chg="addSp modSp del">
        <pc:chgData name="백지연B/SGS DevCamp" userId="S::jyeonbaek@smilegate.com::d357b275-f334-464f-9020-26c53f8e09d1" providerId="AD" clId="Web-{2FAC1AD8-7202-481C-7519-2F8E17F3C680}" dt="2020-12-26T06:24:11.892" v="2827"/>
        <pc:sldMkLst>
          <pc:docMk/>
          <pc:sldMk cId="1231219247" sldId="312"/>
        </pc:sldMkLst>
        <pc:spChg chg="mod">
          <ac:chgData name="백지연B/SGS DevCamp" userId="S::jyeonbaek@smilegate.com::d357b275-f334-464f-9020-26c53f8e09d1" providerId="AD" clId="Web-{2FAC1AD8-7202-481C-7519-2F8E17F3C680}" dt="2020-12-26T06:14:24.412" v="2775" actId="1076"/>
          <ac:spMkLst>
            <pc:docMk/>
            <pc:sldMk cId="1231219247" sldId="312"/>
            <ac:spMk id="35" creationId="{78E60DF3-1C6D-4B48-8C0E-9FAC7BA3DF15}"/>
          </ac:spMkLst>
        </pc:spChg>
        <pc:spChg chg="mod">
          <ac:chgData name="백지연B/SGS DevCamp" userId="S::jyeonbaek@smilegate.com::d357b275-f334-464f-9020-26c53f8e09d1" providerId="AD" clId="Web-{2FAC1AD8-7202-481C-7519-2F8E17F3C680}" dt="2020-12-26T06:13:23.708" v="2772" actId="1076"/>
          <ac:spMkLst>
            <pc:docMk/>
            <pc:sldMk cId="1231219247" sldId="312"/>
            <ac:spMk id="36" creationId="{09AD4173-A736-4601-AF18-02F48468EADD}"/>
          </ac:spMkLst>
        </pc:spChg>
        <pc:spChg chg="mod">
          <ac:chgData name="백지연B/SGS DevCamp" userId="S::jyeonbaek@smilegate.com::d357b275-f334-464f-9020-26c53f8e09d1" providerId="AD" clId="Web-{2FAC1AD8-7202-481C-7519-2F8E17F3C680}" dt="2020-12-26T06:13:13.817" v="2770" actId="1076"/>
          <ac:spMkLst>
            <pc:docMk/>
            <pc:sldMk cId="1231219247" sldId="312"/>
            <ac:spMk id="37" creationId="{63AB9CA9-8EFD-4022-A895-3C0420AAB899}"/>
          </ac:spMkLst>
        </pc:spChg>
        <pc:grpChg chg="add mod">
          <ac:chgData name="백지연B/SGS DevCamp" userId="S::jyeonbaek@smilegate.com::d357b275-f334-464f-9020-26c53f8e09d1" providerId="AD" clId="Web-{2FAC1AD8-7202-481C-7519-2F8E17F3C680}" dt="2020-12-26T06:18:41.588" v="2781" actId="14100"/>
          <ac:grpSpMkLst>
            <pc:docMk/>
            <pc:sldMk cId="1231219247" sldId="312"/>
            <ac:grpSpMk id="3" creationId="{A188C8C7-D589-4D90-B253-15E7A20DC441}"/>
          </ac:grpSpMkLst>
        </pc:grpChg>
        <pc:grpChg chg="mod">
          <ac:chgData name="백지연B/SGS DevCamp" userId="S::jyeonbaek@smilegate.com::d357b275-f334-464f-9020-26c53f8e09d1" providerId="AD" clId="Web-{2FAC1AD8-7202-481C-7519-2F8E17F3C680}" dt="2020-12-26T06:18:20.744" v="2779" actId="1076"/>
          <ac:grpSpMkLst>
            <pc:docMk/>
            <pc:sldMk cId="1231219247" sldId="312"/>
            <ac:grpSpMk id="38" creationId="{969C11B6-1BB9-4A3F-8127-A4982A7CA7DF}"/>
          </ac:grpSpMkLst>
        </pc:grpChg>
      </pc:sldChg>
      <pc:sldChg chg="addSp delSp modSp">
        <pc:chgData name="백지연B/SGS DevCamp" userId="S::jyeonbaek@smilegate.com::d357b275-f334-464f-9020-26c53f8e09d1" providerId="AD" clId="Web-{2FAC1AD8-7202-481C-7519-2F8E17F3C680}" dt="2020-12-26T06:12:10.706" v="2764" actId="20577"/>
        <pc:sldMkLst>
          <pc:docMk/>
          <pc:sldMk cId="2258732353" sldId="313"/>
        </pc:sldMkLst>
        <pc:spChg chg="mod">
          <ac:chgData name="백지연B/SGS DevCamp" userId="S::jyeonbaek@smilegate.com::d357b275-f334-464f-9020-26c53f8e09d1" providerId="AD" clId="Web-{2FAC1AD8-7202-481C-7519-2F8E17F3C680}" dt="2020-12-26T06:12:10.706" v="2764" actId="20577"/>
          <ac:spMkLst>
            <pc:docMk/>
            <pc:sldMk cId="2258732353" sldId="313"/>
            <ac:spMk id="3" creationId="{7B4C3533-7D85-4221-A7C5-D992C2D927D5}"/>
          </ac:spMkLst>
        </pc:spChg>
        <pc:spChg chg="mod">
          <ac:chgData name="백지연B/SGS DevCamp" userId="S::jyeonbaek@smilegate.com::d357b275-f334-464f-9020-26c53f8e09d1" providerId="AD" clId="Web-{2FAC1AD8-7202-481C-7519-2F8E17F3C680}" dt="2020-12-26T05:06:56.573" v="66" actId="20577"/>
          <ac:spMkLst>
            <pc:docMk/>
            <pc:sldMk cId="2258732353" sldId="313"/>
            <ac:spMk id="5" creationId="{0F4C1446-0953-4503-A407-EB0ABA81F7C2}"/>
          </ac:spMkLst>
        </pc:spChg>
        <pc:spChg chg="add del mod">
          <ac:chgData name="백지연B/SGS DevCamp" userId="S::jyeonbaek@smilegate.com::d357b275-f334-464f-9020-26c53f8e09d1" providerId="AD" clId="Web-{2FAC1AD8-7202-481C-7519-2F8E17F3C680}" dt="2020-12-26T05:41:30.360" v="1693"/>
          <ac:spMkLst>
            <pc:docMk/>
            <pc:sldMk cId="2258732353" sldId="313"/>
            <ac:spMk id="8" creationId="{06C1EA0A-8BA4-432C-AE96-8F215A9EB985}"/>
          </ac:spMkLst>
        </pc:spChg>
        <pc:picChg chg="add del mod">
          <ac:chgData name="백지연B/SGS DevCamp" userId="S::jyeonbaek@smilegate.com::d357b275-f334-464f-9020-26c53f8e09d1" providerId="AD" clId="Web-{2FAC1AD8-7202-481C-7519-2F8E17F3C680}" dt="2020-12-26T05:16:47.208" v="521"/>
          <ac:picMkLst>
            <pc:docMk/>
            <pc:sldMk cId="2258732353" sldId="313"/>
            <ac:picMk id="2" creationId="{B1B57FB2-8817-476F-BD60-13C1B07BDB8D}"/>
          </ac:picMkLst>
        </pc:picChg>
        <pc:picChg chg="add del mod">
          <ac:chgData name="백지연B/SGS DevCamp" userId="S::jyeonbaek@smilegate.com::d357b275-f334-464f-9020-26c53f8e09d1" providerId="AD" clId="Web-{2FAC1AD8-7202-481C-7519-2F8E17F3C680}" dt="2020-12-26T05:37:18.356" v="1619"/>
          <ac:picMkLst>
            <pc:docMk/>
            <pc:sldMk cId="2258732353" sldId="313"/>
            <ac:picMk id="4" creationId="{C6D16C8D-39D3-49C9-B77F-69DD8EF18C31}"/>
          </ac:picMkLst>
        </pc:picChg>
        <pc:picChg chg="add mod">
          <ac:chgData name="백지연B/SGS DevCamp" userId="S::jyeonbaek@smilegate.com::d357b275-f334-464f-9020-26c53f8e09d1" providerId="AD" clId="Web-{2FAC1AD8-7202-481C-7519-2F8E17F3C680}" dt="2020-12-26T05:41:42.501" v="1699" actId="1076"/>
          <ac:picMkLst>
            <pc:docMk/>
            <pc:sldMk cId="2258732353" sldId="313"/>
            <ac:picMk id="6" creationId="{7307D2C6-B6DC-47F8-8D03-31E9EBE63093}"/>
          </ac:picMkLst>
        </pc:picChg>
        <pc:picChg chg="add del mod">
          <ac:chgData name="백지연B/SGS DevCamp" userId="S::jyeonbaek@smilegate.com::d357b275-f334-464f-9020-26c53f8e09d1" providerId="AD" clId="Web-{2FAC1AD8-7202-481C-7519-2F8E17F3C680}" dt="2020-12-26T05:37:26.637" v="1623"/>
          <ac:picMkLst>
            <pc:docMk/>
            <pc:sldMk cId="2258732353" sldId="313"/>
            <ac:picMk id="9" creationId="{726B2F72-1898-4C2D-9A36-7AE495B29945}"/>
          </ac:picMkLst>
        </pc:picChg>
      </pc:sldChg>
      <pc:sldChg chg="delSp modSp add replId">
        <pc:chgData name="백지연B/SGS DevCamp" userId="S::jyeonbaek@smilegate.com::d357b275-f334-464f-9020-26c53f8e09d1" providerId="AD" clId="Web-{2FAC1AD8-7202-481C-7519-2F8E17F3C680}" dt="2020-12-26T06:24:54.799" v="2828" actId="20577"/>
        <pc:sldMkLst>
          <pc:docMk/>
          <pc:sldMk cId="4040977545" sldId="317"/>
        </pc:sldMkLst>
        <pc:spChg chg="mod">
          <ac:chgData name="백지연B/SGS DevCamp" userId="S::jyeonbaek@smilegate.com::d357b275-f334-464f-9020-26c53f8e09d1" providerId="AD" clId="Web-{2FAC1AD8-7202-481C-7519-2F8E17F3C680}" dt="2020-12-26T06:24:54.799" v="2828" actId="20577"/>
          <ac:spMkLst>
            <pc:docMk/>
            <pc:sldMk cId="4040977545" sldId="317"/>
            <ac:spMk id="3" creationId="{7B4C3533-7D85-4221-A7C5-D992C2D927D5}"/>
          </ac:spMkLst>
        </pc:spChg>
        <pc:picChg chg="del">
          <ac:chgData name="백지연B/SGS DevCamp" userId="S::jyeonbaek@smilegate.com::d357b275-f334-464f-9020-26c53f8e09d1" providerId="AD" clId="Web-{2FAC1AD8-7202-481C-7519-2F8E17F3C680}" dt="2020-12-26T05:37:49.825" v="1625"/>
          <ac:picMkLst>
            <pc:docMk/>
            <pc:sldMk cId="4040977545" sldId="317"/>
            <ac:picMk id="4" creationId="{C6D16C8D-39D3-49C9-B77F-69DD8EF18C31}"/>
          </ac:picMkLst>
        </pc:picChg>
      </pc:sldChg>
      <pc:sldChg chg="addSp delSp modSp add replId">
        <pc:chgData name="백지연B/SGS DevCamp" userId="S::jyeonbaek@smilegate.com::d357b275-f334-464f-9020-26c53f8e09d1" providerId="AD" clId="Web-{2FAC1AD8-7202-481C-7519-2F8E17F3C680}" dt="2020-12-26T06:11:37.862" v="2763" actId="1076"/>
        <pc:sldMkLst>
          <pc:docMk/>
          <pc:sldMk cId="1078432411" sldId="319"/>
        </pc:sldMkLst>
        <pc:spChg chg="mod">
          <ac:chgData name="백지연B/SGS DevCamp" userId="S::jyeonbaek@smilegate.com::d357b275-f334-464f-9020-26c53f8e09d1" providerId="AD" clId="Web-{2FAC1AD8-7202-481C-7519-2F8E17F3C680}" dt="2020-12-26T06:08:55.375" v="2713" actId="20577"/>
          <ac:spMkLst>
            <pc:docMk/>
            <pc:sldMk cId="1078432411" sldId="319"/>
            <ac:spMk id="3" creationId="{7B4C3533-7D85-4221-A7C5-D992C2D927D5}"/>
          </ac:spMkLst>
        </pc:spChg>
        <pc:spChg chg="mod">
          <ac:chgData name="백지연B/SGS DevCamp" userId="S::jyeonbaek@smilegate.com::d357b275-f334-464f-9020-26c53f8e09d1" providerId="AD" clId="Web-{2FAC1AD8-7202-481C-7519-2F8E17F3C680}" dt="2020-12-26T05:42:42.830" v="1719" actId="20577"/>
          <ac:spMkLst>
            <pc:docMk/>
            <pc:sldMk cId="1078432411" sldId="319"/>
            <ac:spMk id="5" creationId="{0F4C1446-0953-4503-A407-EB0ABA81F7C2}"/>
          </ac:spMkLst>
        </pc:spChg>
        <pc:spChg chg="add mod">
          <ac:chgData name="백지연B/SGS DevCamp" userId="S::jyeonbaek@smilegate.com::d357b275-f334-464f-9020-26c53f8e09d1" providerId="AD" clId="Web-{2FAC1AD8-7202-481C-7519-2F8E17F3C680}" dt="2020-12-26T05:49:23.822" v="2073" actId="1076"/>
          <ac:spMkLst>
            <pc:docMk/>
            <pc:sldMk cId="1078432411" sldId="319"/>
            <ac:spMk id="6" creationId="{10FFD73F-E6C7-4B1A-970F-C2F8991106CB}"/>
          </ac:spMkLst>
        </pc:spChg>
        <pc:spChg chg="add mod">
          <ac:chgData name="백지연B/SGS DevCamp" userId="S::jyeonbaek@smilegate.com::d357b275-f334-464f-9020-26c53f8e09d1" providerId="AD" clId="Web-{2FAC1AD8-7202-481C-7519-2F8E17F3C680}" dt="2020-12-26T05:49:23.822" v="2074" actId="1076"/>
          <ac:spMkLst>
            <pc:docMk/>
            <pc:sldMk cId="1078432411" sldId="319"/>
            <ac:spMk id="8" creationId="{D0CA20BE-96A4-4224-A0BD-3F9DE5151189}"/>
          </ac:spMkLst>
        </pc:spChg>
        <pc:spChg chg="add mod">
          <ac:chgData name="백지연B/SGS DevCamp" userId="S::jyeonbaek@smilegate.com::d357b275-f334-464f-9020-26c53f8e09d1" providerId="AD" clId="Web-{2FAC1AD8-7202-481C-7519-2F8E17F3C680}" dt="2020-12-26T06:08:24.296" v="2701" actId="1076"/>
          <ac:spMkLst>
            <pc:docMk/>
            <pc:sldMk cId="1078432411" sldId="319"/>
            <ac:spMk id="13" creationId="{B42028F8-8644-467C-BB98-4DEC40704C30}"/>
          </ac:spMkLst>
        </pc:spChg>
        <pc:picChg chg="add mod">
          <ac:chgData name="백지연B/SGS DevCamp" userId="S::jyeonbaek@smilegate.com::d357b275-f334-464f-9020-26c53f8e09d1" providerId="AD" clId="Web-{2FAC1AD8-7202-481C-7519-2F8E17F3C680}" dt="2020-12-26T06:11:08.033" v="2759" actId="1076"/>
          <ac:picMkLst>
            <pc:docMk/>
            <pc:sldMk cId="1078432411" sldId="319"/>
            <ac:picMk id="2" creationId="{C445DD5B-0D4B-498A-9446-EE9DE0DBAD20}"/>
          </ac:picMkLst>
        </pc:picChg>
        <pc:picChg chg="add mod">
          <ac:chgData name="백지연B/SGS DevCamp" userId="S::jyeonbaek@smilegate.com::d357b275-f334-464f-9020-26c53f8e09d1" providerId="AD" clId="Web-{2FAC1AD8-7202-481C-7519-2F8E17F3C680}" dt="2020-12-26T06:11:13.705" v="2760" actId="1076"/>
          <ac:picMkLst>
            <pc:docMk/>
            <pc:sldMk cId="1078432411" sldId="319"/>
            <ac:picMk id="4" creationId="{925A8B75-300C-4E21-BF3E-364578EE64C1}"/>
          </ac:picMkLst>
        </pc:picChg>
        <pc:picChg chg="add mod">
          <ac:chgData name="백지연B/SGS DevCamp" userId="S::jyeonbaek@smilegate.com::d357b275-f334-464f-9020-26c53f8e09d1" providerId="AD" clId="Web-{2FAC1AD8-7202-481C-7519-2F8E17F3C680}" dt="2020-12-26T06:11:37.862" v="2763" actId="1076"/>
          <ac:picMkLst>
            <pc:docMk/>
            <pc:sldMk cId="1078432411" sldId="319"/>
            <ac:picMk id="9" creationId="{0F84C1C0-2899-4C94-81A1-D733046E0586}"/>
          </ac:picMkLst>
        </pc:picChg>
        <pc:picChg chg="add mod">
          <ac:chgData name="백지연B/SGS DevCamp" userId="S::jyeonbaek@smilegate.com::d357b275-f334-464f-9020-26c53f8e09d1" providerId="AD" clId="Web-{2FAC1AD8-7202-481C-7519-2F8E17F3C680}" dt="2020-12-26T06:11:29.330" v="2762" actId="1076"/>
          <ac:picMkLst>
            <pc:docMk/>
            <pc:sldMk cId="1078432411" sldId="319"/>
            <ac:picMk id="10" creationId="{87C4033C-D4E8-4129-A2F2-827C9732B96C}"/>
          </ac:picMkLst>
        </pc:picChg>
        <pc:picChg chg="add del mod">
          <ac:chgData name="백지연B/SGS DevCamp" userId="S::jyeonbaek@smilegate.com::d357b275-f334-464f-9020-26c53f8e09d1" providerId="AD" clId="Web-{2FAC1AD8-7202-481C-7519-2F8E17F3C680}" dt="2020-12-26T05:56:44.377" v="2110"/>
          <ac:picMkLst>
            <pc:docMk/>
            <pc:sldMk cId="1078432411" sldId="319"/>
            <ac:picMk id="11" creationId="{C7A81EE7-0091-41AF-B187-39484CF467CB}"/>
          </ac:picMkLst>
        </pc:picChg>
        <pc:picChg chg="add mod">
          <ac:chgData name="백지연B/SGS DevCamp" userId="S::jyeonbaek@smilegate.com::d357b275-f334-464f-9020-26c53f8e09d1" providerId="AD" clId="Web-{2FAC1AD8-7202-481C-7519-2F8E17F3C680}" dt="2020-12-26T06:11:18.705" v="2761" actId="1076"/>
          <ac:picMkLst>
            <pc:docMk/>
            <pc:sldMk cId="1078432411" sldId="319"/>
            <ac:picMk id="12" creationId="{3CFDA04A-961E-4FA4-BCE8-124183075163}"/>
          </ac:picMkLst>
        </pc:picChg>
      </pc:sldChg>
      <pc:sldChg chg="addSp delSp modSp add replId">
        <pc:chgData name="백지연B/SGS DevCamp" userId="S::jyeonbaek@smilegate.com::d357b275-f334-464f-9020-26c53f8e09d1" providerId="AD" clId="Web-{2FAC1AD8-7202-481C-7519-2F8E17F3C680}" dt="2020-12-26T06:24:02.282" v="2826" actId="1076"/>
        <pc:sldMkLst>
          <pc:docMk/>
          <pc:sldMk cId="2012690515" sldId="320"/>
        </pc:sldMkLst>
        <pc:spChg chg="add mod">
          <ac:chgData name="백지연B/SGS DevCamp" userId="S::jyeonbaek@smilegate.com::d357b275-f334-464f-9020-26c53f8e09d1" providerId="AD" clId="Web-{2FAC1AD8-7202-481C-7519-2F8E17F3C680}" dt="2020-12-26T06:22:33.546" v="2814" actId="1076"/>
          <ac:spMkLst>
            <pc:docMk/>
            <pc:sldMk cId="2012690515" sldId="320"/>
            <ac:spMk id="4" creationId="{31BA1801-8CC3-48DA-89E4-C4BEFD31D0ED}"/>
          </ac:spMkLst>
        </pc:spChg>
        <pc:spChg chg="mod">
          <ac:chgData name="백지연B/SGS DevCamp" userId="S::jyeonbaek@smilegate.com::d357b275-f334-464f-9020-26c53f8e09d1" providerId="AD" clId="Web-{2FAC1AD8-7202-481C-7519-2F8E17F3C680}" dt="2020-12-26T06:23:48.329" v="2824" actId="1076"/>
          <ac:spMkLst>
            <pc:docMk/>
            <pc:sldMk cId="2012690515" sldId="320"/>
            <ac:spMk id="47" creationId="{D26A43C7-38BB-4C0D-8017-B6593D65995F}"/>
          </ac:spMkLst>
        </pc:spChg>
        <pc:spChg chg="mod">
          <ac:chgData name="백지연B/SGS DevCamp" userId="S::jyeonbaek@smilegate.com::d357b275-f334-464f-9020-26c53f8e09d1" providerId="AD" clId="Web-{2FAC1AD8-7202-481C-7519-2F8E17F3C680}" dt="2020-12-26T06:23:52.860" v="2825" actId="1076"/>
          <ac:spMkLst>
            <pc:docMk/>
            <pc:sldMk cId="2012690515" sldId="320"/>
            <ac:spMk id="48" creationId="{DF5933C8-FE0A-4CF2-8FFE-0C74C91231FD}"/>
          </ac:spMkLst>
        </pc:spChg>
        <pc:spChg chg="mod topLvl">
          <ac:chgData name="백지연B/SGS DevCamp" userId="S::jyeonbaek@smilegate.com::d357b275-f334-464f-9020-26c53f8e09d1" providerId="AD" clId="Web-{2FAC1AD8-7202-481C-7519-2F8E17F3C680}" dt="2020-12-26T06:22:07.045" v="2802" actId="1076"/>
          <ac:spMkLst>
            <pc:docMk/>
            <pc:sldMk cId="2012690515" sldId="320"/>
            <ac:spMk id="50" creationId="{32F93149-F11B-44D0-9DBC-8F0B112399B9}"/>
          </ac:spMkLst>
        </pc:spChg>
        <pc:spChg chg="del">
          <ac:chgData name="백지연B/SGS DevCamp" userId="S::jyeonbaek@smilegate.com::d357b275-f334-464f-9020-26c53f8e09d1" providerId="AD" clId="Web-{2FAC1AD8-7202-481C-7519-2F8E17F3C680}" dt="2020-12-26T06:20:33.997" v="2785"/>
          <ac:spMkLst>
            <pc:docMk/>
            <pc:sldMk cId="2012690515" sldId="320"/>
            <ac:spMk id="51" creationId="{8C2F7347-DA26-448D-8A98-A43C35891DF4}"/>
          </ac:spMkLst>
        </pc:spChg>
        <pc:spChg chg="mod topLvl">
          <ac:chgData name="백지연B/SGS DevCamp" userId="S::jyeonbaek@smilegate.com::d357b275-f334-464f-9020-26c53f8e09d1" providerId="AD" clId="Web-{2FAC1AD8-7202-481C-7519-2F8E17F3C680}" dt="2020-12-26T06:21:55.170" v="2801" actId="1076"/>
          <ac:spMkLst>
            <pc:docMk/>
            <pc:sldMk cId="2012690515" sldId="320"/>
            <ac:spMk id="52" creationId="{9E72E9EB-944C-49E2-8BA8-91B4BCBBE662}"/>
          </ac:spMkLst>
        </pc:spChg>
        <pc:spChg chg="mod topLvl">
          <ac:chgData name="백지연B/SGS DevCamp" userId="S::jyeonbaek@smilegate.com::d357b275-f334-464f-9020-26c53f8e09d1" providerId="AD" clId="Web-{2FAC1AD8-7202-481C-7519-2F8E17F3C680}" dt="2020-12-26T06:22:07.061" v="2803" actId="1076"/>
          <ac:spMkLst>
            <pc:docMk/>
            <pc:sldMk cId="2012690515" sldId="320"/>
            <ac:spMk id="53" creationId="{E1E80709-9B0D-423C-B6B7-F719E46DF41F}"/>
          </ac:spMkLst>
        </pc:spChg>
        <pc:spChg chg="mod topLvl">
          <ac:chgData name="백지연B/SGS DevCamp" userId="S::jyeonbaek@smilegate.com::d357b275-f334-464f-9020-26c53f8e09d1" providerId="AD" clId="Web-{2FAC1AD8-7202-481C-7519-2F8E17F3C680}" dt="2020-12-26T06:22:07.061" v="2804" actId="1076"/>
          <ac:spMkLst>
            <pc:docMk/>
            <pc:sldMk cId="2012690515" sldId="320"/>
            <ac:spMk id="54" creationId="{C9BBC230-2319-4643-A514-888BCC31B7E2}"/>
          </ac:spMkLst>
        </pc:spChg>
        <pc:spChg chg="mod topLvl">
          <ac:chgData name="백지연B/SGS DevCamp" userId="S::jyeonbaek@smilegate.com::d357b275-f334-464f-9020-26c53f8e09d1" providerId="AD" clId="Web-{2FAC1AD8-7202-481C-7519-2F8E17F3C680}" dt="2020-12-26T06:22:07.061" v="2805" actId="1076"/>
          <ac:spMkLst>
            <pc:docMk/>
            <pc:sldMk cId="2012690515" sldId="320"/>
            <ac:spMk id="55" creationId="{42129147-6A21-452B-A663-FED7F69F983E}"/>
          </ac:spMkLst>
        </pc:spChg>
        <pc:grpChg chg="del mod">
          <ac:chgData name="백지연B/SGS DevCamp" userId="S::jyeonbaek@smilegate.com::d357b275-f334-464f-9020-26c53f8e09d1" providerId="AD" clId="Web-{2FAC1AD8-7202-481C-7519-2F8E17F3C680}" dt="2020-12-26T06:21:40.998" v="2795"/>
          <ac:grpSpMkLst>
            <pc:docMk/>
            <pc:sldMk cId="2012690515" sldId="320"/>
            <ac:grpSpMk id="3" creationId="{A188C8C7-D589-4D90-B253-15E7A20DC441}"/>
          </ac:grpSpMkLst>
        </pc:grpChg>
        <pc:grpChg chg="add mod">
          <ac:chgData name="백지연B/SGS DevCamp" userId="S::jyeonbaek@smilegate.com::d357b275-f334-464f-9020-26c53f8e09d1" providerId="AD" clId="Web-{2FAC1AD8-7202-481C-7519-2F8E17F3C680}" dt="2020-12-26T06:23:27.735" v="2821" actId="14100"/>
          <ac:grpSpMkLst>
            <pc:docMk/>
            <pc:sldMk cId="2012690515" sldId="320"/>
            <ac:grpSpMk id="6" creationId="{F0736836-BE4D-479B-9964-9AFBFD086994}"/>
          </ac:grpSpMkLst>
        </pc:grpChg>
        <pc:grpChg chg="mod">
          <ac:chgData name="백지연B/SGS DevCamp" userId="S::jyeonbaek@smilegate.com::d357b275-f334-464f-9020-26c53f8e09d1" providerId="AD" clId="Web-{2FAC1AD8-7202-481C-7519-2F8E17F3C680}" dt="2020-12-26T06:24:02.282" v="2826" actId="1076"/>
          <ac:grpSpMkLst>
            <pc:docMk/>
            <pc:sldMk cId="2012690515" sldId="320"/>
            <ac:grpSpMk id="30" creationId="{A2E03C29-174A-417F-90DD-8A969CF14AF8}"/>
          </ac:grpSpMkLst>
        </pc:grpChg>
        <pc:grpChg chg="del">
          <ac:chgData name="백지연B/SGS DevCamp" userId="S::jyeonbaek@smilegate.com::d357b275-f334-464f-9020-26c53f8e09d1" providerId="AD" clId="Web-{2FAC1AD8-7202-481C-7519-2F8E17F3C680}" dt="2020-12-26T06:23:32.344" v="2822"/>
          <ac:grpSpMkLst>
            <pc:docMk/>
            <pc:sldMk cId="2012690515" sldId="320"/>
            <ac:grpSpMk id="38" creationId="{969C11B6-1BB9-4A3F-8127-A4982A7CA7DF}"/>
          </ac:grpSpMkLst>
        </pc:grpChg>
      </pc:sldChg>
      <pc:sldChg chg="addSp delSp modSp new">
        <pc:chgData name="백지연B/SGS DevCamp" userId="S::jyeonbaek@smilegate.com::d357b275-f334-464f-9020-26c53f8e09d1" providerId="AD" clId="Web-{2FAC1AD8-7202-481C-7519-2F8E17F3C680}" dt="2020-12-26T07:46:16.155" v="4337" actId="20577"/>
        <pc:sldMkLst>
          <pc:docMk/>
          <pc:sldMk cId="164947090" sldId="321"/>
        </pc:sldMkLst>
        <pc:spChg chg="del">
          <ac:chgData name="백지연B/SGS DevCamp" userId="S::jyeonbaek@smilegate.com::d357b275-f334-464f-9020-26c53f8e09d1" providerId="AD" clId="Web-{2FAC1AD8-7202-481C-7519-2F8E17F3C680}" dt="2020-12-26T06:25:37.565" v="2830"/>
          <ac:spMkLst>
            <pc:docMk/>
            <pc:sldMk cId="164947090" sldId="321"/>
            <ac:spMk id="2" creationId="{76F84290-6250-45B5-A742-0A68F0297B6D}"/>
          </ac:spMkLst>
        </pc:spChg>
        <pc:spChg chg="mod">
          <ac:chgData name="백지연B/SGS DevCamp" userId="S::jyeonbaek@smilegate.com::d357b275-f334-464f-9020-26c53f8e09d1" providerId="AD" clId="Web-{2FAC1AD8-7202-481C-7519-2F8E17F3C680}" dt="2020-12-26T07:46:16.155" v="4337" actId="20577"/>
          <ac:spMkLst>
            <pc:docMk/>
            <pc:sldMk cId="164947090" sldId="321"/>
            <ac:spMk id="3" creationId="{1E6E941A-3335-47A5-B5EE-8720E000F4DC}"/>
          </ac:spMkLst>
        </pc:spChg>
        <pc:spChg chg="add mod">
          <ac:chgData name="백지연B/SGS DevCamp" userId="S::jyeonbaek@smilegate.com::d357b275-f334-464f-9020-26c53f8e09d1" providerId="AD" clId="Web-{2FAC1AD8-7202-481C-7519-2F8E17F3C680}" dt="2020-12-26T06:25:42.581" v="2843" actId="20577"/>
          <ac:spMkLst>
            <pc:docMk/>
            <pc:sldMk cId="164947090" sldId="321"/>
            <ac:spMk id="5" creationId="{12A31874-515E-4CA6-BCE8-49FCBA73A332}"/>
          </ac:spMkLst>
        </pc:spChg>
        <pc:spChg chg="add">
          <ac:chgData name="백지연B/SGS DevCamp" userId="S::jyeonbaek@smilegate.com::d357b275-f334-464f-9020-26c53f8e09d1" providerId="AD" clId="Web-{2FAC1AD8-7202-481C-7519-2F8E17F3C680}" dt="2020-12-26T06:25:38.425" v="2832"/>
          <ac:spMkLst>
            <pc:docMk/>
            <pc:sldMk cId="164947090" sldId="321"/>
            <ac:spMk id="7" creationId="{6F897031-B568-48BA-98F3-BEDA9BF811F3}"/>
          </ac:spMkLst>
        </pc:spChg>
        <pc:spChg chg="add mod">
          <ac:chgData name="백지연B/SGS DevCamp" userId="S::jyeonbaek@smilegate.com::d357b275-f334-464f-9020-26c53f8e09d1" providerId="AD" clId="Web-{2FAC1AD8-7202-481C-7519-2F8E17F3C680}" dt="2020-12-26T07:45:39.435" v="4326" actId="1076"/>
          <ac:spMkLst>
            <pc:docMk/>
            <pc:sldMk cId="164947090" sldId="321"/>
            <ac:spMk id="9" creationId="{01888D20-BEC1-4762-8C2D-DE10E9347710}"/>
          </ac:spMkLst>
        </pc:spChg>
        <pc:spChg chg="add mod">
          <ac:chgData name="백지연B/SGS DevCamp" userId="S::jyeonbaek@smilegate.com::d357b275-f334-464f-9020-26c53f8e09d1" providerId="AD" clId="Web-{2FAC1AD8-7202-481C-7519-2F8E17F3C680}" dt="2020-12-26T07:45:26.810" v="4324" actId="1076"/>
          <ac:spMkLst>
            <pc:docMk/>
            <pc:sldMk cId="164947090" sldId="321"/>
            <ac:spMk id="10" creationId="{5BEA80F0-9916-4166-A557-16F10C8CC86B}"/>
          </ac:spMkLst>
        </pc:spChg>
        <pc:spChg chg="add mod">
          <ac:chgData name="백지연B/SGS DevCamp" userId="S::jyeonbaek@smilegate.com::d357b275-f334-464f-9020-26c53f8e09d1" providerId="AD" clId="Web-{2FAC1AD8-7202-481C-7519-2F8E17F3C680}" dt="2020-12-26T07:44:50.044" v="4315" actId="14100"/>
          <ac:spMkLst>
            <pc:docMk/>
            <pc:sldMk cId="164947090" sldId="321"/>
            <ac:spMk id="11" creationId="{3EAB3A1D-BA7E-4980-985B-63CE785F9091}"/>
          </ac:spMkLst>
        </pc:spChg>
        <pc:spChg chg="add del mod">
          <ac:chgData name="백지연B/SGS DevCamp" userId="S::jyeonbaek@smilegate.com::d357b275-f334-464f-9020-26c53f8e09d1" providerId="AD" clId="Web-{2FAC1AD8-7202-481C-7519-2F8E17F3C680}" dt="2020-12-26T07:37:49.536" v="4195"/>
          <ac:spMkLst>
            <pc:docMk/>
            <pc:sldMk cId="164947090" sldId="321"/>
            <ac:spMk id="12" creationId="{CADACDF9-9BF7-49E0-BCFC-799803D3B392}"/>
          </ac:spMkLst>
        </pc:spChg>
        <pc:spChg chg="add del mod">
          <ac:chgData name="백지연B/SGS DevCamp" userId="S::jyeonbaek@smilegate.com::d357b275-f334-464f-9020-26c53f8e09d1" providerId="AD" clId="Web-{2FAC1AD8-7202-481C-7519-2F8E17F3C680}" dt="2020-12-26T07:38:00.896" v="4198"/>
          <ac:spMkLst>
            <pc:docMk/>
            <pc:sldMk cId="164947090" sldId="321"/>
            <ac:spMk id="13" creationId="{DB00D35A-F120-40A2-A66C-8A2EFC4C6C74}"/>
          </ac:spMkLst>
        </pc:spChg>
        <pc:spChg chg="add del mod">
          <ac:chgData name="백지연B/SGS DevCamp" userId="S::jyeonbaek@smilegate.com::d357b275-f334-464f-9020-26c53f8e09d1" providerId="AD" clId="Web-{2FAC1AD8-7202-481C-7519-2F8E17F3C680}" dt="2020-12-26T07:38:19.490" v="4209"/>
          <ac:spMkLst>
            <pc:docMk/>
            <pc:sldMk cId="164947090" sldId="321"/>
            <ac:spMk id="14" creationId="{8887B245-F65E-4CC9-908C-49F5F43E099E}"/>
          </ac:spMkLst>
        </pc:spChg>
        <pc:spChg chg="add mod">
          <ac:chgData name="백지연B/SGS DevCamp" userId="S::jyeonbaek@smilegate.com::d357b275-f334-464f-9020-26c53f8e09d1" providerId="AD" clId="Web-{2FAC1AD8-7202-481C-7519-2F8E17F3C680}" dt="2020-12-26T07:45:17.247" v="4323" actId="20577"/>
          <ac:spMkLst>
            <pc:docMk/>
            <pc:sldMk cId="164947090" sldId="321"/>
            <ac:spMk id="15" creationId="{45771864-E28C-4964-BE0E-89483FE857C0}"/>
          </ac:spMkLst>
        </pc:spChg>
        <pc:picChg chg="add del mod">
          <ac:chgData name="백지연B/SGS DevCamp" userId="S::jyeonbaek@smilegate.com::d357b275-f334-464f-9020-26c53f8e09d1" providerId="AD" clId="Web-{2FAC1AD8-7202-481C-7519-2F8E17F3C680}" dt="2020-12-26T07:14:28.510" v="3621"/>
          <ac:picMkLst>
            <pc:docMk/>
            <pc:sldMk cId="164947090" sldId="321"/>
            <ac:picMk id="8" creationId="{34218F42-B3C5-4C73-B9C7-3F35C13EC0E3}"/>
          </ac:picMkLst>
        </pc:picChg>
      </pc:sldChg>
    </pc:docChg>
  </pc:docChgLst>
  <pc:docChgLst>
    <pc:chgData name="박소현C/SGS DevCamp" userId="S::shparkc@smilegate.com::b6ded9f9-1722-4edd-8dba-128b08e80a16" providerId="AD" clId="Web-{CB07F2F1-7D99-650F-9A99-1FFE7BA61074}"/>
    <pc:docChg chg="modSld">
      <pc:chgData name="박소현C/SGS DevCamp" userId="S::shparkc@smilegate.com::b6ded9f9-1722-4edd-8dba-128b08e80a16" providerId="AD" clId="Web-{CB07F2F1-7D99-650F-9A99-1FFE7BA61074}" dt="2021-01-04T07:34:47.668" v="626" actId="20577"/>
      <pc:docMkLst>
        <pc:docMk/>
      </pc:docMkLst>
      <pc:sldChg chg="addSp delSp modSp">
        <pc:chgData name="박소현C/SGS DevCamp" userId="S::shparkc@smilegate.com::b6ded9f9-1722-4edd-8dba-128b08e80a16" providerId="AD" clId="Web-{CB07F2F1-7D99-650F-9A99-1FFE7BA61074}" dt="2021-01-04T07:34:30.668" v="618" actId="1076"/>
        <pc:sldMkLst>
          <pc:docMk/>
          <pc:sldMk cId="1426096549" sldId="340"/>
        </pc:sldMkLst>
        <pc:spChg chg="add del mod">
          <ac:chgData name="박소현C/SGS DevCamp" userId="S::shparkc@smilegate.com::b6ded9f9-1722-4edd-8dba-128b08e80a16" providerId="AD" clId="Web-{CB07F2F1-7D99-650F-9A99-1FFE7BA61074}" dt="2021-01-04T07:34:30.668" v="618" actId="1076"/>
          <ac:spMkLst>
            <pc:docMk/>
            <pc:sldMk cId="1426096549" sldId="340"/>
            <ac:spMk id="2" creationId="{B985DCFA-0CB3-4050-88BC-BD9B0674A224}"/>
          </ac:spMkLst>
        </pc:spChg>
        <pc:picChg chg="add mod">
          <ac:chgData name="박소현C/SGS DevCamp" userId="S::shparkc@smilegate.com::b6ded9f9-1722-4edd-8dba-128b08e80a16" providerId="AD" clId="Web-{CB07F2F1-7D99-650F-9A99-1FFE7BA61074}" dt="2021-01-04T07:34:27.496" v="617" actId="1076"/>
          <ac:picMkLst>
            <pc:docMk/>
            <pc:sldMk cId="1426096549" sldId="340"/>
            <ac:picMk id="3" creationId="{3AB13689-B939-46AF-9BE4-72C7B03C7463}"/>
          </ac:picMkLst>
        </pc:picChg>
        <pc:picChg chg="del mod">
          <ac:chgData name="박소현C/SGS DevCamp" userId="S::shparkc@smilegate.com::b6ded9f9-1722-4edd-8dba-128b08e80a16" providerId="AD" clId="Web-{CB07F2F1-7D99-650F-9A99-1FFE7BA61074}" dt="2021-01-04T07:34:10.308" v="611"/>
          <ac:picMkLst>
            <pc:docMk/>
            <pc:sldMk cId="1426096549" sldId="340"/>
            <ac:picMk id="8" creationId="{FF9A74DA-5202-8643-825F-78A67FDD2490}"/>
          </ac:picMkLst>
        </pc:picChg>
      </pc:sldChg>
      <pc:sldChg chg="addSp modSp">
        <pc:chgData name="박소현C/SGS DevCamp" userId="S::shparkc@smilegate.com::b6ded9f9-1722-4edd-8dba-128b08e80a16" providerId="AD" clId="Web-{CB07F2F1-7D99-650F-9A99-1FFE7BA61074}" dt="2021-01-04T07:27:40.921" v="243" actId="20577"/>
        <pc:sldMkLst>
          <pc:docMk/>
          <pc:sldMk cId="3557197404" sldId="343"/>
        </pc:sldMkLst>
        <pc:spChg chg="mod">
          <ac:chgData name="박소현C/SGS DevCamp" userId="S::shparkc@smilegate.com::b6ded9f9-1722-4edd-8dba-128b08e80a16" providerId="AD" clId="Web-{CB07F2F1-7D99-650F-9A99-1FFE7BA61074}" dt="2021-01-04T07:27:40.921" v="243" actId="20577"/>
          <ac:spMkLst>
            <pc:docMk/>
            <pc:sldMk cId="3557197404" sldId="343"/>
            <ac:spMk id="3" creationId="{7B4C3533-7D85-4221-A7C5-D992C2D927D5}"/>
          </ac:spMkLst>
        </pc:spChg>
        <pc:spChg chg="add mod">
          <ac:chgData name="박소현C/SGS DevCamp" userId="S::shparkc@smilegate.com::b6ded9f9-1722-4edd-8dba-128b08e80a16" providerId="AD" clId="Web-{CB07F2F1-7D99-650F-9A99-1FFE7BA61074}" dt="2021-01-04T07:27:31.682" v="239" actId="14100"/>
          <ac:spMkLst>
            <pc:docMk/>
            <pc:sldMk cId="3557197404" sldId="343"/>
            <ac:spMk id="4" creationId="{BA457D41-4284-4FF2-AD4B-B4D46246FB5E}"/>
          </ac:spMkLst>
        </pc:spChg>
        <pc:picChg chg="add mod">
          <ac:chgData name="박소현C/SGS DevCamp" userId="S::shparkc@smilegate.com::b6ded9f9-1722-4edd-8dba-128b08e80a16" providerId="AD" clId="Web-{CB07F2F1-7D99-650F-9A99-1FFE7BA61074}" dt="2021-01-04T07:27:06.315" v="228" actId="1076"/>
          <ac:picMkLst>
            <pc:docMk/>
            <pc:sldMk cId="3557197404" sldId="343"/>
            <ac:picMk id="2" creationId="{2B517084-402A-4D79-B6BF-7B26447E97A2}"/>
          </ac:picMkLst>
        </pc:picChg>
      </pc:sldChg>
      <pc:sldChg chg="modSp">
        <pc:chgData name="박소현C/SGS DevCamp" userId="S::shparkc@smilegate.com::b6ded9f9-1722-4edd-8dba-128b08e80a16" providerId="AD" clId="Web-{CB07F2F1-7D99-650F-9A99-1FFE7BA61074}" dt="2021-01-04T07:34:47.027" v="625" actId="20577"/>
        <pc:sldMkLst>
          <pc:docMk/>
          <pc:sldMk cId="337999327" sldId="344"/>
        </pc:sldMkLst>
        <pc:spChg chg="mod">
          <ac:chgData name="박소현C/SGS DevCamp" userId="S::shparkc@smilegate.com::b6ded9f9-1722-4edd-8dba-128b08e80a16" providerId="AD" clId="Web-{CB07F2F1-7D99-650F-9A99-1FFE7BA61074}" dt="2021-01-04T07:34:47.027" v="625" actId="20577"/>
          <ac:spMkLst>
            <pc:docMk/>
            <pc:sldMk cId="337999327" sldId="344"/>
            <ac:spMk id="6" creationId="{63A37682-2912-4F8A-9C4A-98DAE2124DAB}"/>
          </ac:spMkLst>
        </pc:spChg>
      </pc:sldChg>
    </pc:docChg>
  </pc:docChgLst>
  <pc:docChgLst>
    <pc:chgData name="임영수C/SGS DevCamp" userId="S::yslimc@smilegate.com::1c75c7d7-5cc9-493e-8431-da483c63ddaa" providerId="AD" clId="Web-{76DC8215-27DD-CDD3-E4AE-AE580A0B5014}"/>
    <pc:docChg chg="modSld">
      <pc:chgData name="임영수C/SGS DevCamp" userId="S::yslimc@smilegate.com::1c75c7d7-5cc9-493e-8431-da483c63ddaa" providerId="AD" clId="Web-{76DC8215-27DD-CDD3-E4AE-AE580A0B5014}" dt="2020-12-28T09:39:38.467" v="12" actId="20577"/>
      <pc:docMkLst>
        <pc:docMk/>
      </pc:docMkLst>
      <pc:sldChg chg="modSp">
        <pc:chgData name="임영수C/SGS DevCamp" userId="S::yslimc@smilegate.com::1c75c7d7-5cc9-493e-8431-da483c63ddaa" providerId="AD" clId="Web-{76DC8215-27DD-CDD3-E4AE-AE580A0B5014}" dt="2020-12-28T09:39:38.467" v="12" actId="20577"/>
        <pc:sldMkLst>
          <pc:docMk/>
          <pc:sldMk cId="3438314448" sldId="259"/>
        </pc:sldMkLst>
        <pc:spChg chg="mod">
          <ac:chgData name="임영수C/SGS DevCamp" userId="S::yslimc@smilegate.com::1c75c7d7-5cc9-493e-8431-da483c63ddaa" providerId="AD" clId="Web-{76DC8215-27DD-CDD3-E4AE-AE580A0B5014}" dt="2020-12-28T09:39:38.467" v="12" actId="20577"/>
          <ac:spMkLst>
            <pc:docMk/>
            <pc:sldMk cId="3438314448" sldId="259"/>
            <ac:spMk id="13" creationId="{2954C6E2-DEE0-46D6-9070-991246C727F0}"/>
          </ac:spMkLst>
        </pc:spChg>
      </pc:sldChg>
    </pc:docChg>
  </pc:docChgLst>
  <pc:docChgLst>
    <pc:chgData name="박소현C/SGS DevCamp" userId="S::shparkc@smilegate.com::b6ded9f9-1722-4edd-8dba-128b08e80a16" providerId="AD" clId="Web-{9FE1F165-1F78-823E-07BB-1CD5A8A4AF9A}"/>
    <pc:docChg chg="modSld">
      <pc:chgData name="박소현C/SGS DevCamp" userId="S::shparkc@smilegate.com::b6ded9f9-1722-4edd-8dba-128b08e80a16" providerId="AD" clId="Web-{9FE1F165-1F78-823E-07BB-1CD5A8A4AF9A}" dt="2020-12-26T06:35:40.509" v="66" actId="1076"/>
      <pc:docMkLst>
        <pc:docMk/>
      </pc:docMkLst>
      <pc:sldChg chg="addSp delSp modSp">
        <pc:chgData name="박소현C/SGS DevCamp" userId="S::shparkc@smilegate.com::b6ded9f9-1722-4edd-8dba-128b08e80a16" providerId="AD" clId="Web-{9FE1F165-1F78-823E-07BB-1CD5A8A4AF9A}" dt="2020-12-26T06:35:40.509" v="66" actId="1076"/>
        <pc:sldMkLst>
          <pc:docMk/>
          <pc:sldMk cId="1078432411" sldId="319"/>
        </pc:sldMkLst>
        <pc:spChg chg="mod">
          <ac:chgData name="박소현C/SGS DevCamp" userId="S::shparkc@smilegate.com::b6ded9f9-1722-4edd-8dba-128b08e80a16" providerId="AD" clId="Web-{9FE1F165-1F78-823E-07BB-1CD5A8A4AF9A}" dt="2020-12-26T06:35:19.602" v="59" actId="20577"/>
          <ac:spMkLst>
            <pc:docMk/>
            <pc:sldMk cId="1078432411" sldId="319"/>
            <ac:spMk id="3" creationId="{7B4C3533-7D85-4221-A7C5-D992C2D927D5}"/>
          </ac:spMkLst>
        </pc:spChg>
        <pc:picChg chg="mod">
          <ac:chgData name="박소현C/SGS DevCamp" userId="S::shparkc@smilegate.com::b6ded9f9-1722-4edd-8dba-128b08e80a16" providerId="AD" clId="Web-{9FE1F165-1F78-823E-07BB-1CD5A8A4AF9A}" dt="2020-12-26T06:35:33.212" v="64" actId="1076"/>
          <ac:picMkLst>
            <pc:docMk/>
            <pc:sldMk cId="1078432411" sldId="319"/>
            <ac:picMk id="4" creationId="{925A8B75-300C-4E21-BF3E-364578EE64C1}"/>
          </ac:picMkLst>
        </pc:picChg>
        <pc:picChg chg="del">
          <ac:chgData name="박소현C/SGS DevCamp" userId="S::shparkc@smilegate.com::b6ded9f9-1722-4edd-8dba-128b08e80a16" providerId="AD" clId="Web-{9FE1F165-1F78-823E-07BB-1CD5A8A4AF9A}" dt="2020-12-26T06:29:47.345" v="16"/>
          <ac:picMkLst>
            <pc:docMk/>
            <pc:sldMk cId="1078432411" sldId="319"/>
            <ac:picMk id="10" creationId="{87C4033C-D4E8-4129-A2F2-827C9732B96C}"/>
          </ac:picMkLst>
        </pc:picChg>
        <pc:picChg chg="add mod">
          <ac:chgData name="박소현C/SGS DevCamp" userId="S::shparkc@smilegate.com::b6ded9f9-1722-4edd-8dba-128b08e80a16" providerId="AD" clId="Web-{9FE1F165-1F78-823E-07BB-1CD5A8A4AF9A}" dt="2020-12-26T06:35:35.352" v="65" actId="1076"/>
          <ac:picMkLst>
            <pc:docMk/>
            <pc:sldMk cId="1078432411" sldId="319"/>
            <ac:picMk id="11" creationId="{89817AD5-3687-4600-994B-2CD5980D2A14}"/>
          </ac:picMkLst>
        </pc:picChg>
        <pc:picChg chg="mod">
          <ac:chgData name="박소현C/SGS DevCamp" userId="S::shparkc@smilegate.com::b6ded9f9-1722-4edd-8dba-128b08e80a16" providerId="AD" clId="Web-{9FE1F165-1F78-823E-07BB-1CD5A8A4AF9A}" dt="2020-12-26T06:35:40.509" v="66" actId="1076"/>
          <ac:picMkLst>
            <pc:docMk/>
            <pc:sldMk cId="1078432411" sldId="319"/>
            <ac:picMk id="12" creationId="{3CFDA04A-961E-4FA4-BCE8-124183075163}"/>
          </ac:picMkLst>
        </pc:picChg>
      </pc:sldChg>
    </pc:docChg>
  </pc:docChgLst>
  <pc:docChgLst>
    <pc:chgData name="신영환/SGS DevCamp" userId="S::younghshin@smilegate.com::dfc41117-1df7-4003-b5bb-5a017d18150b" providerId="AD" clId="Web-{0FED34BE-D71E-8F09-7211-13CEA1B08B34}"/>
    <pc:docChg chg="">
      <pc:chgData name="신영환/SGS DevCamp" userId="S::younghshin@smilegate.com::dfc41117-1df7-4003-b5bb-5a017d18150b" providerId="AD" clId="Web-{0FED34BE-D71E-8F09-7211-13CEA1B08B34}" dt="2020-12-28T02:48:43.465" v="0"/>
      <pc:docMkLst>
        <pc:docMk/>
      </pc:docMkLst>
      <pc:sldChg chg="addCm">
        <pc:chgData name="신영환/SGS DevCamp" userId="S::younghshin@smilegate.com::dfc41117-1df7-4003-b5bb-5a017d18150b" providerId="AD" clId="Web-{0FED34BE-D71E-8F09-7211-13CEA1B08B34}" dt="2020-12-28T02:48:43.465" v="0"/>
        <pc:sldMkLst>
          <pc:docMk/>
          <pc:sldMk cId="4005447557" sldId="315"/>
        </pc:sldMkLst>
      </pc:sldChg>
    </pc:docChg>
  </pc:docChgLst>
  <pc:docChgLst>
    <pc:chgData name="신영환/SGS DevCamp" userId="S::younghshin@smilegate.com::dfc41117-1df7-4003-b5bb-5a017d18150b" providerId="AD" clId="Web-{AC4EE8F3-85FB-678B-4193-F7F1AC042C34}"/>
    <pc:docChg chg="addSld delSld modSld">
      <pc:chgData name="신영환/SGS DevCamp" userId="S::younghshin@smilegate.com::dfc41117-1df7-4003-b5bb-5a017d18150b" providerId="AD" clId="Web-{AC4EE8F3-85FB-678B-4193-F7F1AC042C34}" dt="2020-12-28T08:58:17.760" v="489" actId="1076"/>
      <pc:docMkLst>
        <pc:docMk/>
      </pc:docMkLst>
      <pc:sldChg chg="del">
        <pc:chgData name="신영환/SGS DevCamp" userId="S::younghshin@smilegate.com::dfc41117-1df7-4003-b5bb-5a017d18150b" providerId="AD" clId="Web-{AC4EE8F3-85FB-678B-4193-F7F1AC042C34}" dt="2020-12-28T08:54:09.630" v="488"/>
        <pc:sldMkLst>
          <pc:docMk/>
          <pc:sldMk cId="3637494135" sldId="314"/>
        </pc:sldMkLst>
      </pc:sldChg>
      <pc:sldChg chg="del">
        <pc:chgData name="신영환/SGS DevCamp" userId="S::younghshin@smilegate.com::dfc41117-1df7-4003-b5bb-5a017d18150b" providerId="AD" clId="Web-{AC4EE8F3-85FB-678B-4193-F7F1AC042C34}" dt="2020-12-28T08:54:09.630" v="486"/>
        <pc:sldMkLst>
          <pc:docMk/>
          <pc:sldMk cId="4005447557" sldId="315"/>
        </pc:sldMkLst>
      </pc:sldChg>
      <pc:sldChg chg="del">
        <pc:chgData name="신영환/SGS DevCamp" userId="S::younghshin@smilegate.com::dfc41117-1df7-4003-b5bb-5a017d18150b" providerId="AD" clId="Web-{AC4EE8F3-85FB-678B-4193-F7F1AC042C34}" dt="2020-12-28T08:54:09.630" v="485"/>
        <pc:sldMkLst>
          <pc:docMk/>
          <pc:sldMk cId="2207968073" sldId="316"/>
        </pc:sldMkLst>
      </pc:sldChg>
      <pc:sldChg chg="del">
        <pc:chgData name="신영환/SGS DevCamp" userId="S::younghshin@smilegate.com::dfc41117-1df7-4003-b5bb-5a017d18150b" providerId="AD" clId="Web-{AC4EE8F3-85FB-678B-4193-F7F1AC042C34}" dt="2020-12-28T08:54:09.630" v="487"/>
        <pc:sldMkLst>
          <pc:docMk/>
          <pc:sldMk cId="1252459933" sldId="318"/>
        </pc:sldMkLst>
      </pc:sldChg>
      <pc:sldChg chg="addSp delSp modSp add replId">
        <pc:chgData name="신영환/SGS DevCamp" userId="S::younghshin@smilegate.com::dfc41117-1df7-4003-b5bb-5a017d18150b" providerId="AD" clId="Web-{AC4EE8F3-85FB-678B-4193-F7F1AC042C34}" dt="2020-12-28T08:43:47.976" v="476" actId="1076"/>
        <pc:sldMkLst>
          <pc:docMk/>
          <pc:sldMk cId="1237016600" sldId="333"/>
        </pc:sldMkLst>
        <pc:spChg chg="mod">
          <ac:chgData name="신영환/SGS DevCamp" userId="S::younghshin@smilegate.com::dfc41117-1df7-4003-b5bb-5a017d18150b" providerId="AD" clId="Web-{AC4EE8F3-85FB-678B-4193-F7F1AC042C34}" dt="2020-12-28T08:42:24.834" v="435" actId="20577"/>
          <ac:spMkLst>
            <pc:docMk/>
            <pc:sldMk cId="1237016600" sldId="333"/>
            <ac:spMk id="3" creationId="{16358280-275A-644E-8473-20D0E7725A5A}"/>
          </ac:spMkLst>
        </pc:spChg>
        <pc:spChg chg="mod">
          <ac:chgData name="신영환/SGS DevCamp" userId="S::younghshin@smilegate.com::dfc41117-1df7-4003-b5bb-5a017d18150b" providerId="AD" clId="Web-{AC4EE8F3-85FB-678B-4193-F7F1AC042C34}" dt="2020-12-28T08:43:10.741" v="458" actId="1076"/>
          <ac:spMkLst>
            <pc:docMk/>
            <pc:sldMk cId="1237016600" sldId="333"/>
            <ac:spMk id="13" creationId="{43373ACA-9750-4CAF-9820-BAF8C65CA1C1}"/>
          </ac:spMkLst>
        </pc:spChg>
        <pc:spChg chg="add del mod">
          <ac:chgData name="신영환/SGS DevCamp" userId="S::younghshin@smilegate.com::dfc41117-1df7-4003-b5bb-5a017d18150b" providerId="AD" clId="Web-{AC4EE8F3-85FB-678B-4193-F7F1AC042C34}" dt="2020-12-28T08:42:36.131" v="437"/>
          <ac:spMkLst>
            <pc:docMk/>
            <pc:sldMk cId="1237016600" sldId="333"/>
            <ac:spMk id="28" creationId="{92F9692C-BB1A-40BD-AC17-69B7FAD4484C}"/>
          </ac:spMkLst>
        </pc:spChg>
        <pc:spChg chg="mod">
          <ac:chgData name="신영환/SGS DevCamp" userId="S::younghshin@smilegate.com::dfc41117-1df7-4003-b5bb-5a017d18150b" providerId="AD" clId="Web-{AC4EE8F3-85FB-678B-4193-F7F1AC042C34}" dt="2020-12-28T08:43:23.929" v="467" actId="1076"/>
          <ac:spMkLst>
            <pc:docMk/>
            <pc:sldMk cId="1237016600" sldId="333"/>
            <ac:spMk id="42" creationId="{F346CA03-59BE-4795-8F26-D3899C22343D}"/>
          </ac:spMkLst>
        </pc:spChg>
        <pc:picChg chg="mod">
          <ac:chgData name="신영환/SGS DevCamp" userId="S::younghshin@smilegate.com::dfc41117-1df7-4003-b5bb-5a017d18150b" providerId="AD" clId="Web-{AC4EE8F3-85FB-678B-4193-F7F1AC042C34}" dt="2020-12-28T08:43:47.898" v="474" actId="1076"/>
          <ac:picMkLst>
            <pc:docMk/>
            <pc:sldMk cId="1237016600" sldId="333"/>
            <ac:picMk id="2" creationId="{5A1D14F9-7527-4673-B918-025555B12989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43:47.945" v="475" actId="1076"/>
          <ac:picMkLst>
            <pc:docMk/>
            <pc:sldMk cId="1237016600" sldId="333"/>
            <ac:picMk id="4" creationId="{EB6A754B-74E5-4578-A28A-DC7147FBD402}"/>
          </ac:picMkLst>
        </pc:picChg>
        <pc:picChg chg="add del mod">
          <ac:chgData name="신영환/SGS DevCamp" userId="S::younghshin@smilegate.com::dfc41117-1df7-4003-b5bb-5a017d18150b" providerId="AD" clId="Web-{AC4EE8F3-85FB-678B-4193-F7F1AC042C34}" dt="2020-12-28T08:25:29.813" v="203"/>
          <ac:picMkLst>
            <pc:docMk/>
            <pc:sldMk cId="1237016600" sldId="333"/>
            <ac:picMk id="5" creationId="{23D1D6FE-B07A-46D2-A1D6-8B699E1F91FB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43:47.976" v="476" actId="1076"/>
          <ac:picMkLst>
            <pc:docMk/>
            <pc:sldMk cId="1237016600" sldId="333"/>
            <ac:picMk id="6" creationId="{86CD83AA-0EDD-441D-82AD-EF2F8D9665CB}"/>
          </ac:picMkLst>
        </pc:picChg>
        <pc:picChg chg="mod">
          <ac:chgData name="신영환/SGS DevCamp" userId="S::younghshin@smilegate.com::dfc41117-1df7-4003-b5bb-5a017d18150b" providerId="AD" clId="Web-{AC4EE8F3-85FB-678B-4193-F7F1AC042C34}" dt="2020-12-28T08:43:47.851" v="473" actId="1076"/>
          <ac:picMkLst>
            <pc:docMk/>
            <pc:sldMk cId="1237016600" sldId="333"/>
            <ac:picMk id="7" creationId="{820A9C31-655F-452C-A1DD-EA28CDBBA259}"/>
          </ac:picMkLst>
        </pc:picChg>
        <pc:picChg chg="del">
          <ac:chgData name="신영환/SGS DevCamp" userId="S::younghshin@smilegate.com::dfc41117-1df7-4003-b5bb-5a017d18150b" providerId="AD" clId="Web-{AC4EE8F3-85FB-678B-4193-F7F1AC042C34}" dt="2020-12-28T08:19:40.337" v="194"/>
          <ac:picMkLst>
            <pc:docMk/>
            <pc:sldMk cId="1237016600" sldId="333"/>
            <ac:picMk id="11" creationId="{8AF8F675-ECF9-4308-903D-67443B3B3A5B}"/>
          </ac:picMkLst>
        </pc:picChg>
        <pc:picChg chg="del mod">
          <ac:chgData name="신영환/SGS DevCamp" userId="S::younghshin@smilegate.com::dfc41117-1df7-4003-b5bb-5a017d18150b" providerId="AD" clId="Web-{AC4EE8F3-85FB-678B-4193-F7F1AC042C34}" dt="2020-12-28T08:19:32.696" v="192"/>
          <ac:picMkLst>
            <pc:docMk/>
            <pc:sldMk cId="1237016600" sldId="333"/>
            <ac:picMk id="12" creationId="{890924C3-D7E3-4386-8354-EDE3E6CE8CA5}"/>
          </ac:picMkLst>
        </pc:picChg>
        <pc:picChg chg="add del mod">
          <ac:chgData name="신영환/SGS DevCamp" userId="S::younghshin@smilegate.com::dfc41117-1df7-4003-b5bb-5a017d18150b" providerId="AD" clId="Web-{AC4EE8F3-85FB-678B-4193-F7F1AC042C34}" dt="2020-12-28T08:42:32.178" v="436"/>
          <ac:picMkLst>
            <pc:docMk/>
            <pc:sldMk cId="1237016600" sldId="333"/>
            <ac:picMk id="26" creationId="{2E830CD2-06FC-4297-99F2-9C1C0A58CAEF}"/>
          </ac:picMkLst>
        </pc:picChg>
        <pc:picChg chg="add del">
          <ac:chgData name="신영환/SGS DevCamp" userId="S::younghshin@smilegate.com::dfc41117-1df7-4003-b5bb-5a017d18150b" providerId="AD" clId="Web-{AC4EE8F3-85FB-678B-4193-F7F1AC042C34}" dt="2020-12-28T08:28:46.536" v="215"/>
          <ac:picMkLst>
            <pc:docMk/>
            <pc:sldMk cId="1237016600" sldId="333"/>
            <ac:picMk id="27" creationId="{855653B5-F918-4C2C-BF40-57A2EB162E59}"/>
          </ac:picMkLst>
        </pc:picChg>
      </pc:sldChg>
      <pc:sldChg chg="delSp add del replId">
        <pc:chgData name="신영환/SGS DevCamp" userId="S::younghshin@smilegate.com::dfc41117-1df7-4003-b5bb-5a017d18150b" providerId="AD" clId="Web-{AC4EE8F3-85FB-678B-4193-F7F1AC042C34}" dt="2020-12-28T08:16:41.068" v="29"/>
        <pc:sldMkLst>
          <pc:docMk/>
          <pc:sldMk cId="74832987" sldId="334"/>
        </pc:sldMkLst>
        <pc:picChg chg="del">
          <ac:chgData name="신영환/SGS DevCamp" userId="S::younghshin@smilegate.com::dfc41117-1df7-4003-b5bb-5a017d18150b" providerId="AD" clId="Web-{AC4EE8F3-85FB-678B-4193-F7F1AC042C34}" dt="2020-12-28T08:16:34.068" v="27"/>
          <ac:picMkLst>
            <pc:docMk/>
            <pc:sldMk cId="74832987" sldId="334"/>
            <ac:picMk id="2" creationId="{2EEB5015-E526-4AC7-A862-A358D361F1C5}"/>
          </ac:picMkLst>
        </pc:picChg>
      </pc:sldChg>
      <pc:sldChg chg="addSp delSp modSp add replId">
        <pc:chgData name="신영환/SGS DevCamp" userId="S::younghshin@smilegate.com::dfc41117-1df7-4003-b5bb-5a017d18150b" providerId="AD" clId="Web-{AC4EE8F3-85FB-678B-4193-F7F1AC042C34}" dt="2020-12-28T08:16:25.583" v="26" actId="1076"/>
        <pc:sldMkLst>
          <pc:docMk/>
          <pc:sldMk cId="29479394" sldId="335"/>
        </pc:sldMkLst>
        <pc:picChg chg="del">
          <ac:chgData name="신영환/SGS DevCamp" userId="S::younghshin@smilegate.com::dfc41117-1df7-4003-b5bb-5a017d18150b" providerId="AD" clId="Web-{AC4EE8F3-85FB-678B-4193-F7F1AC042C34}" dt="2020-12-28T08:15:29.144" v="13"/>
          <ac:picMkLst>
            <pc:docMk/>
            <pc:sldMk cId="29479394" sldId="335"/>
            <ac:picMk id="4" creationId="{077FD691-E57B-4A4F-8ACC-8055F6D20C92}"/>
          </ac:picMkLst>
        </pc:picChg>
        <pc:picChg chg="del">
          <ac:chgData name="신영환/SGS DevCamp" userId="S::younghshin@smilegate.com::dfc41117-1df7-4003-b5bb-5a017d18150b" providerId="AD" clId="Web-{AC4EE8F3-85FB-678B-4193-F7F1AC042C34}" dt="2020-12-28T08:15:31.066" v="14"/>
          <ac:picMkLst>
            <pc:docMk/>
            <pc:sldMk cId="29479394" sldId="335"/>
            <ac:picMk id="5" creationId="{7BE62991-6E31-45B7-89E1-540514FE464A}"/>
          </ac:picMkLst>
        </pc:picChg>
        <pc:picChg chg="del">
          <ac:chgData name="신영환/SGS DevCamp" userId="S::younghshin@smilegate.com::dfc41117-1df7-4003-b5bb-5a017d18150b" providerId="AD" clId="Web-{AC4EE8F3-85FB-678B-4193-F7F1AC042C34}" dt="2020-12-28T08:15:32.410" v="15"/>
          <ac:picMkLst>
            <pc:docMk/>
            <pc:sldMk cId="29479394" sldId="335"/>
            <ac:picMk id="6" creationId="{85115BD5-918D-4A92-88B1-7C1367578805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16:06.254" v="23" actId="1076"/>
          <ac:picMkLst>
            <pc:docMk/>
            <pc:sldMk cId="29479394" sldId="335"/>
            <ac:picMk id="9" creationId="{0A2A6F0A-DAA9-4FF2-9550-3849950A5417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16:03.114" v="22" actId="1076"/>
          <ac:picMkLst>
            <pc:docMk/>
            <pc:sldMk cId="29479394" sldId="335"/>
            <ac:picMk id="11" creationId="{0422263F-708F-45FB-89F0-8FFE20272014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16:25.583" v="26" actId="1076"/>
          <ac:picMkLst>
            <pc:docMk/>
            <pc:sldMk cId="29479394" sldId="335"/>
            <ac:picMk id="12" creationId="{3CE723DC-A809-481B-8E84-C06863747320}"/>
          </ac:picMkLst>
        </pc:picChg>
      </pc:sldChg>
      <pc:sldChg chg="addSp delSp modSp add replId">
        <pc:chgData name="신영환/SGS DevCamp" userId="S::younghshin@smilegate.com::dfc41117-1df7-4003-b5bb-5a017d18150b" providerId="AD" clId="Web-{AC4EE8F3-85FB-678B-4193-F7F1AC042C34}" dt="2020-12-28T08:43:54.648" v="480" actId="1076"/>
        <pc:sldMkLst>
          <pc:docMk/>
          <pc:sldMk cId="713014848" sldId="336"/>
        </pc:sldMkLst>
        <pc:picChg chg="del">
          <ac:chgData name="신영환/SGS DevCamp" userId="S::younghshin@smilegate.com::dfc41117-1df7-4003-b5bb-5a017d18150b" providerId="AD" clId="Web-{AC4EE8F3-85FB-678B-4193-F7F1AC042C34}" dt="2020-12-28T08:14:46.034" v="4"/>
          <ac:picMkLst>
            <pc:docMk/>
            <pc:sldMk cId="713014848" sldId="336"/>
            <ac:picMk id="4" creationId="{7985AAAD-D728-4BB9-9D3E-268A307A25CE}"/>
          </ac:picMkLst>
        </pc:picChg>
        <pc:picChg chg="del">
          <ac:chgData name="신영환/SGS DevCamp" userId="S::younghshin@smilegate.com::dfc41117-1df7-4003-b5bb-5a017d18150b" providerId="AD" clId="Web-{AC4EE8F3-85FB-678B-4193-F7F1AC042C34}" dt="2020-12-28T08:14:46.050" v="5"/>
          <ac:picMkLst>
            <pc:docMk/>
            <pc:sldMk cId="713014848" sldId="336"/>
            <ac:picMk id="5" creationId="{BF642C52-89DC-427E-AAF6-16FCC0E88498}"/>
          </ac:picMkLst>
        </pc:picChg>
        <pc:picChg chg="mod">
          <ac:chgData name="신영환/SGS DevCamp" userId="S::younghshin@smilegate.com::dfc41117-1df7-4003-b5bb-5a017d18150b" providerId="AD" clId="Web-{AC4EE8F3-85FB-678B-4193-F7F1AC042C34}" dt="2020-12-28T08:43:54.555" v="477" actId="1076"/>
          <ac:picMkLst>
            <pc:docMk/>
            <pc:sldMk cId="713014848" sldId="336"/>
            <ac:picMk id="7" creationId="{F834F98A-DC12-4E66-9DD7-65AD7710C83A}"/>
          </ac:picMkLst>
        </pc:picChg>
        <pc:picChg chg="mod">
          <ac:chgData name="신영환/SGS DevCamp" userId="S::younghshin@smilegate.com::dfc41117-1df7-4003-b5bb-5a017d18150b" providerId="AD" clId="Web-{AC4EE8F3-85FB-678B-4193-F7F1AC042C34}" dt="2020-12-28T08:43:54.586" v="478" actId="1076"/>
          <ac:picMkLst>
            <pc:docMk/>
            <pc:sldMk cId="713014848" sldId="336"/>
            <ac:picMk id="8" creationId="{BF0517D4-8726-4035-9EB0-DEAD8F699940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43:54.617" v="479" actId="1076"/>
          <ac:picMkLst>
            <pc:docMk/>
            <pc:sldMk cId="713014848" sldId="336"/>
            <ac:picMk id="11" creationId="{4FBB83C2-73F4-4202-9E0C-5E13681C15FF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43:54.648" v="480" actId="1076"/>
          <ac:picMkLst>
            <pc:docMk/>
            <pc:sldMk cId="713014848" sldId="336"/>
            <ac:picMk id="12" creationId="{7DAD0A2A-F97A-4244-9728-E4A6E4E09A63}"/>
          </ac:picMkLst>
        </pc:picChg>
      </pc:sldChg>
      <pc:sldChg chg="addSp delSp modSp add replId">
        <pc:chgData name="신영환/SGS DevCamp" userId="S::younghshin@smilegate.com::dfc41117-1df7-4003-b5bb-5a017d18150b" providerId="AD" clId="Web-{AC4EE8F3-85FB-678B-4193-F7F1AC042C34}" dt="2020-12-28T08:50:32.219" v="484" actId="1076"/>
        <pc:sldMkLst>
          <pc:docMk/>
          <pc:sldMk cId="4258891153" sldId="337"/>
        </pc:sldMkLst>
        <pc:spChg chg="mod">
          <ac:chgData name="신영환/SGS DevCamp" userId="S::younghshin@smilegate.com::dfc41117-1df7-4003-b5bb-5a017d18150b" providerId="AD" clId="Web-{AC4EE8F3-85FB-678B-4193-F7F1AC042C34}" dt="2020-12-28T08:16:47.490" v="34" actId="20577"/>
          <ac:spMkLst>
            <pc:docMk/>
            <pc:sldMk cId="4258891153" sldId="337"/>
            <ac:spMk id="3" creationId="{16358280-275A-644E-8473-20D0E7725A5A}"/>
          </ac:spMkLst>
        </pc:spChg>
        <pc:spChg chg="mod">
          <ac:chgData name="신영환/SGS DevCamp" userId="S::younghshin@smilegate.com::dfc41117-1df7-4003-b5bb-5a017d18150b" providerId="AD" clId="Web-{AC4EE8F3-85FB-678B-4193-F7F1AC042C34}" dt="2020-12-28T08:18:45.555" v="165" actId="1076"/>
          <ac:spMkLst>
            <pc:docMk/>
            <pc:sldMk cId="4258891153" sldId="337"/>
            <ac:spMk id="8" creationId="{E0D0DD64-E9AA-4926-8AFE-CE3D9E253FB8}"/>
          </ac:spMkLst>
        </pc:spChg>
        <pc:spChg chg="mod">
          <ac:chgData name="신영환/SGS DevCamp" userId="S::younghshin@smilegate.com::dfc41117-1df7-4003-b5bb-5a017d18150b" providerId="AD" clId="Web-{AC4EE8F3-85FB-678B-4193-F7F1AC042C34}" dt="2020-12-28T08:18:00.085" v="84" actId="20577"/>
          <ac:spMkLst>
            <pc:docMk/>
            <pc:sldMk cId="4258891153" sldId="337"/>
            <ac:spMk id="41" creationId="{02FB5935-E518-4885-948D-474525FC88F4}"/>
          </ac:spMkLst>
        </pc:spChg>
        <pc:spChg chg="mod">
          <ac:chgData name="신영환/SGS DevCamp" userId="S::younghshin@smilegate.com::dfc41117-1df7-4003-b5bb-5a017d18150b" providerId="AD" clId="Web-{AC4EE8F3-85FB-678B-4193-F7F1AC042C34}" dt="2020-12-28T08:18:33.086" v="143" actId="1076"/>
          <ac:spMkLst>
            <pc:docMk/>
            <pc:sldMk cId="4258891153" sldId="337"/>
            <ac:spMk id="42" creationId="{B078B87A-9EAA-41DC-8D3F-3E310939B859}"/>
          </ac:spMkLst>
        </pc:spChg>
        <pc:picChg chg="add mod">
          <ac:chgData name="신영환/SGS DevCamp" userId="S::younghshin@smilegate.com::dfc41117-1df7-4003-b5bb-5a017d18150b" providerId="AD" clId="Web-{AC4EE8F3-85FB-678B-4193-F7F1AC042C34}" dt="2020-12-28T08:17:04.287" v="39" actId="1076"/>
          <ac:picMkLst>
            <pc:docMk/>
            <pc:sldMk cId="4258891153" sldId="337"/>
            <ac:picMk id="4" creationId="{B5379D27-D8AC-47E4-828E-97F96906534C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50:32.219" v="484" actId="1076"/>
          <ac:picMkLst>
            <pc:docMk/>
            <pc:sldMk cId="4258891153" sldId="337"/>
            <ac:picMk id="5" creationId="{2B69ECB4-9DC3-41F0-8B06-FF53ACBED6F3}"/>
          </ac:picMkLst>
        </pc:picChg>
        <pc:picChg chg="add del mod">
          <ac:chgData name="신영환/SGS DevCamp" userId="S::younghshin@smilegate.com::dfc41117-1df7-4003-b5bb-5a017d18150b" providerId="AD" clId="Web-{AC4EE8F3-85FB-678B-4193-F7F1AC042C34}" dt="2020-12-28T08:44:07.774" v="481"/>
          <ac:picMkLst>
            <pc:docMk/>
            <pc:sldMk cId="4258891153" sldId="337"/>
            <ac:picMk id="6" creationId="{2AC62121-33D7-4A39-9639-274521285014}"/>
          </ac:picMkLst>
        </pc:picChg>
        <pc:picChg chg="del">
          <ac:chgData name="신영환/SGS DevCamp" userId="S::younghshin@smilegate.com::dfc41117-1df7-4003-b5bb-5a017d18150b" providerId="AD" clId="Web-{AC4EE8F3-85FB-678B-4193-F7F1AC042C34}" dt="2020-12-28T08:16:54.052" v="35"/>
          <ac:picMkLst>
            <pc:docMk/>
            <pc:sldMk cId="4258891153" sldId="337"/>
            <ac:picMk id="9" creationId="{0A2A6F0A-DAA9-4FF2-9550-3849950A5417}"/>
          </ac:picMkLst>
        </pc:picChg>
        <pc:picChg chg="del">
          <ac:chgData name="신영환/SGS DevCamp" userId="S::younghshin@smilegate.com::dfc41117-1df7-4003-b5bb-5a017d18150b" providerId="AD" clId="Web-{AC4EE8F3-85FB-678B-4193-F7F1AC042C34}" dt="2020-12-28T08:16:54.443" v="36"/>
          <ac:picMkLst>
            <pc:docMk/>
            <pc:sldMk cId="4258891153" sldId="337"/>
            <ac:picMk id="11" creationId="{0422263F-708F-45FB-89F0-8FFE20272014}"/>
          </ac:picMkLst>
        </pc:picChg>
        <pc:picChg chg="del">
          <ac:chgData name="신영환/SGS DevCamp" userId="S::younghshin@smilegate.com::dfc41117-1df7-4003-b5bb-5a017d18150b" providerId="AD" clId="Web-{AC4EE8F3-85FB-678B-4193-F7F1AC042C34}" dt="2020-12-28T08:16:55.037" v="37"/>
          <ac:picMkLst>
            <pc:docMk/>
            <pc:sldMk cId="4258891153" sldId="337"/>
            <ac:picMk id="12" creationId="{3CE723DC-A809-481B-8E84-C06863747320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44:18.071" v="483" actId="1076"/>
          <ac:picMkLst>
            <pc:docMk/>
            <pc:sldMk cId="4258891153" sldId="337"/>
            <ac:picMk id="13" creationId="{F74600EA-969E-4E98-AE11-82575ACA51AC}"/>
          </ac:picMkLst>
        </pc:picChg>
      </pc:sldChg>
      <pc:sldChg chg="addSp delSp modSp add replId">
        <pc:chgData name="신영환/SGS DevCamp" userId="S::younghshin@smilegate.com::dfc41117-1df7-4003-b5bb-5a017d18150b" providerId="AD" clId="Web-{AC4EE8F3-85FB-678B-4193-F7F1AC042C34}" dt="2020-12-28T08:58:17.760" v="489" actId="1076"/>
        <pc:sldMkLst>
          <pc:docMk/>
          <pc:sldMk cId="1837878987" sldId="338"/>
        </pc:sldMkLst>
        <pc:spChg chg="mod">
          <ac:chgData name="신영환/SGS DevCamp" userId="S::younghshin@smilegate.com::dfc41117-1df7-4003-b5bb-5a017d18150b" providerId="AD" clId="Web-{AC4EE8F3-85FB-678B-4193-F7F1AC042C34}" dt="2020-12-28T08:30:48.570" v="233" actId="20577"/>
          <ac:spMkLst>
            <pc:docMk/>
            <pc:sldMk cId="1837878987" sldId="338"/>
            <ac:spMk id="3" creationId="{16358280-275A-644E-8473-20D0E7725A5A}"/>
          </ac:spMkLst>
        </pc:spChg>
        <pc:spChg chg="mod">
          <ac:chgData name="신영환/SGS DevCamp" userId="S::younghshin@smilegate.com::dfc41117-1df7-4003-b5bb-5a017d18150b" providerId="AD" clId="Web-{AC4EE8F3-85FB-678B-4193-F7F1AC042C34}" dt="2020-12-28T08:32:53.525" v="401" actId="1076"/>
          <ac:spMkLst>
            <pc:docMk/>
            <pc:sldMk cId="1837878987" sldId="338"/>
            <ac:spMk id="8" creationId="{E0D0DD64-E9AA-4926-8AFE-CE3D9E253FB8}"/>
          </ac:spMkLst>
        </pc:spChg>
        <pc:spChg chg="mod">
          <ac:chgData name="신영환/SGS DevCamp" userId="S::younghshin@smilegate.com::dfc41117-1df7-4003-b5bb-5a017d18150b" providerId="AD" clId="Web-{AC4EE8F3-85FB-678B-4193-F7F1AC042C34}" dt="2020-12-28T08:31:37.586" v="288" actId="1076"/>
          <ac:spMkLst>
            <pc:docMk/>
            <pc:sldMk cId="1837878987" sldId="338"/>
            <ac:spMk id="41" creationId="{02FB5935-E518-4885-948D-474525FC88F4}"/>
          </ac:spMkLst>
        </pc:spChg>
        <pc:spChg chg="mod">
          <ac:chgData name="신영환/SGS DevCamp" userId="S::younghshin@smilegate.com::dfc41117-1df7-4003-b5bb-5a017d18150b" providerId="AD" clId="Web-{AC4EE8F3-85FB-678B-4193-F7F1AC042C34}" dt="2020-12-28T08:33:22.104" v="427" actId="1076"/>
          <ac:spMkLst>
            <pc:docMk/>
            <pc:sldMk cId="1837878987" sldId="338"/>
            <ac:spMk id="42" creationId="{B078B87A-9EAA-41DC-8D3F-3E310939B859}"/>
          </ac:spMkLst>
        </pc:spChg>
        <pc:picChg chg="del">
          <ac:chgData name="신영환/SGS DevCamp" userId="S::younghshin@smilegate.com::dfc41117-1df7-4003-b5bb-5a017d18150b" providerId="AD" clId="Web-{AC4EE8F3-85FB-678B-4193-F7F1AC042C34}" dt="2020-12-28T08:30:57.757" v="236"/>
          <ac:picMkLst>
            <pc:docMk/>
            <pc:sldMk cId="1837878987" sldId="338"/>
            <ac:picMk id="4" creationId="{B5379D27-D8AC-47E4-828E-97F96906534C}"/>
          </ac:picMkLst>
        </pc:picChg>
        <pc:picChg chg="del">
          <ac:chgData name="신영환/SGS DevCamp" userId="S::younghshin@smilegate.com::dfc41117-1df7-4003-b5bb-5a017d18150b" providerId="AD" clId="Web-{AC4EE8F3-85FB-678B-4193-F7F1AC042C34}" dt="2020-12-28T08:30:55.835" v="234"/>
          <ac:picMkLst>
            <pc:docMk/>
            <pc:sldMk cId="1837878987" sldId="338"/>
            <ac:picMk id="5" creationId="{2B69ECB4-9DC3-41F0-8B06-FF53ACBED6F3}"/>
          </ac:picMkLst>
        </pc:picChg>
        <pc:picChg chg="del">
          <ac:chgData name="신영환/SGS DevCamp" userId="S::younghshin@smilegate.com::dfc41117-1df7-4003-b5bb-5a017d18150b" providerId="AD" clId="Web-{AC4EE8F3-85FB-678B-4193-F7F1AC042C34}" dt="2020-12-28T08:30:56.710" v="235"/>
          <ac:picMkLst>
            <pc:docMk/>
            <pc:sldMk cId="1837878987" sldId="338"/>
            <ac:picMk id="6" creationId="{2AC62121-33D7-4A39-9639-274521285014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31:11.648" v="239" actId="1076"/>
          <ac:picMkLst>
            <pc:docMk/>
            <pc:sldMk cId="1837878987" sldId="338"/>
            <ac:picMk id="9" creationId="{418B3FB1-FD9E-40D9-B98C-3C0CE9A1023F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58:17.760" v="489" actId="1076"/>
          <ac:picMkLst>
            <pc:docMk/>
            <pc:sldMk cId="1837878987" sldId="338"/>
            <ac:picMk id="11" creationId="{49C47550-20F0-4A71-AE52-C3B6E64BFB9B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33:30.120" v="429" actId="1076"/>
          <ac:picMkLst>
            <pc:docMk/>
            <pc:sldMk cId="1837878987" sldId="338"/>
            <ac:picMk id="12" creationId="{6FF7987A-1E6C-4588-88B9-C1B50F4340FD}"/>
          </ac:picMkLst>
        </pc:picChg>
      </pc:sldChg>
    </pc:docChg>
  </pc:docChgLst>
  <pc:docChgLst>
    <pc:chgData name="임영수C/SGS DevCamp" userId="S::yslimc@smilegate.com::1c75c7d7-5cc9-493e-8431-da483c63ddaa" providerId="AD" clId="Web-{F0E66B2F-A3AA-4414-689C-8054D16CC0A9}"/>
    <pc:docChg chg="addSld delSld modSld">
      <pc:chgData name="임영수C/SGS DevCamp" userId="S::yslimc@smilegate.com::1c75c7d7-5cc9-493e-8431-da483c63ddaa" providerId="AD" clId="Web-{F0E66B2F-A3AA-4414-689C-8054D16CC0A9}" dt="2020-12-26T12:53:40.556" v="98" actId="1076"/>
      <pc:docMkLst>
        <pc:docMk/>
      </pc:docMkLst>
      <pc:sldChg chg="addSp delSp modSp add replId">
        <pc:chgData name="임영수C/SGS DevCamp" userId="S::yslimc@smilegate.com::1c75c7d7-5cc9-493e-8431-da483c63ddaa" providerId="AD" clId="Web-{F0E66B2F-A3AA-4414-689C-8054D16CC0A9}" dt="2020-12-26T12:49:39.988" v="56" actId="20577"/>
        <pc:sldMkLst>
          <pc:docMk/>
          <pc:sldMk cId="234558459" sldId="322"/>
        </pc:sldMkLst>
        <pc:spChg chg="mod">
          <ac:chgData name="임영수C/SGS DevCamp" userId="S::yslimc@smilegate.com::1c75c7d7-5cc9-493e-8431-da483c63ddaa" providerId="AD" clId="Web-{F0E66B2F-A3AA-4414-689C-8054D16CC0A9}" dt="2020-12-26T12:49:39.988" v="56" actId="20577"/>
          <ac:spMkLst>
            <pc:docMk/>
            <pc:sldMk cId="234558459" sldId="322"/>
            <ac:spMk id="3" creationId="{16358280-275A-644E-8473-20D0E7725A5A}"/>
          </ac:spMkLst>
        </pc:spChg>
        <pc:spChg chg="del">
          <ac:chgData name="임영수C/SGS DevCamp" userId="S::yslimc@smilegate.com::1c75c7d7-5cc9-493e-8431-da483c63ddaa" providerId="AD" clId="Web-{F0E66B2F-A3AA-4414-689C-8054D16CC0A9}" dt="2020-12-26T12:45:00.201" v="12"/>
          <ac:spMkLst>
            <pc:docMk/>
            <pc:sldMk cId="234558459" sldId="322"/>
            <ac:spMk id="13" creationId="{43373ACA-9750-4CAF-9820-BAF8C65CA1C1}"/>
          </ac:spMkLst>
        </pc:spChg>
        <pc:spChg chg="del">
          <ac:chgData name="임영수C/SGS DevCamp" userId="S::yslimc@smilegate.com::1c75c7d7-5cc9-493e-8431-da483c63ddaa" providerId="AD" clId="Web-{F0E66B2F-A3AA-4414-689C-8054D16CC0A9}" dt="2020-12-26T12:45:00.201" v="11"/>
          <ac:spMkLst>
            <pc:docMk/>
            <pc:sldMk cId="234558459" sldId="322"/>
            <ac:spMk id="42" creationId="{F346CA03-59BE-4795-8F26-D3899C22343D}"/>
          </ac:spMkLst>
        </pc:spChg>
        <pc:picChg chg="del">
          <ac:chgData name="임영수C/SGS DevCamp" userId="S::yslimc@smilegate.com::1c75c7d7-5cc9-493e-8431-da483c63ddaa" providerId="AD" clId="Web-{F0E66B2F-A3AA-4414-689C-8054D16CC0A9}" dt="2020-12-26T12:45:01.264" v="15"/>
          <ac:picMkLst>
            <pc:docMk/>
            <pc:sldMk cId="234558459" sldId="322"/>
            <ac:picMk id="2" creationId="{5A1D14F9-7527-4673-B918-025555B12989}"/>
          </ac:picMkLst>
        </pc:picChg>
        <pc:picChg chg="add mod">
          <ac:chgData name="임영수C/SGS DevCamp" userId="S::yslimc@smilegate.com::1c75c7d7-5cc9-493e-8431-da483c63ddaa" providerId="AD" clId="Web-{F0E66B2F-A3AA-4414-689C-8054D16CC0A9}" dt="2020-12-26T12:45:25.483" v="24" actId="1076"/>
          <ac:picMkLst>
            <pc:docMk/>
            <pc:sldMk cId="234558459" sldId="322"/>
            <ac:picMk id="4" creationId="{AC6DB7D6-24B0-428D-8CAE-CEA2C72BAF4E}"/>
          </ac:picMkLst>
        </pc:picChg>
        <pc:picChg chg="del">
          <ac:chgData name="임영수C/SGS DevCamp" userId="S::yslimc@smilegate.com::1c75c7d7-5cc9-493e-8431-da483c63ddaa" providerId="AD" clId="Web-{F0E66B2F-A3AA-4414-689C-8054D16CC0A9}" dt="2020-12-26T12:45:01.795" v="16"/>
          <ac:picMkLst>
            <pc:docMk/>
            <pc:sldMk cId="234558459" sldId="322"/>
            <ac:picMk id="7" creationId="{820A9C31-655F-452C-A1DD-EA28CDBBA259}"/>
          </ac:picMkLst>
        </pc:picChg>
        <pc:picChg chg="del">
          <ac:chgData name="임영수C/SGS DevCamp" userId="S::yslimc@smilegate.com::1c75c7d7-5cc9-493e-8431-da483c63ddaa" providerId="AD" clId="Web-{F0E66B2F-A3AA-4414-689C-8054D16CC0A9}" dt="2020-12-26T12:45:00.201" v="14"/>
          <ac:picMkLst>
            <pc:docMk/>
            <pc:sldMk cId="234558459" sldId="322"/>
            <ac:picMk id="11" creationId="{8AF8F675-ECF9-4308-903D-67443B3B3A5B}"/>
          </ac:picMkLst>
        </pc:picChg>
        <pc:picChg chg="del">
          <ac:chgData name="임영수C/SGS DevCamp" userId="S::yslimc@smilegate.com::1c75c7d7-5cc9-493e-8431-da483c63ddaa" providerId="AD" clId="Web-{F0E66B2F-A3AA-4414-689C-8054D16CC0A9}" dt="2020-12-26T12:45:00.201" v="13"/>
          <ac:picMkLst>
            <pc:docMk/>
            <pc:sldMk cId="234558459" sldId="322"/>
            <ac:picMk id="12" creationId="{890924C3-D7E3-4386-8354-EDE3E6CE8CA5}"/>
          </ac:picMkLst>
        </pc:picChg>
      </pc:sldChg>
      <pc:sldChg chg="addSp delSp modSp add replId">
        <pc:chgData name="임영수C/SGS DevCamp" userId="S::yslimc@smilegate.com::1c75c7d7-5cc9-493e-8431-da483c63ddaa" providerId="AD" clId="Web-{F0E66B2F-A3AA-4414-689C-8054D16CC0A9}" dt="2020-12-26T12:49:34.676" v="55" actId="20577"/>
        <pc:sldMkLst>
          <pc:docMk/>
          <pc:sldMk cId="3794357180" sldId="323"/>
        </pc:sldMkLst>
        <pc:spChg chg="mod">
          <ac:chgData name="임영수C/SGS DevCamp" userId="S::yslimc@smilegate.com::1c75c7d7-5cc9-493e-8431-da483c63ddaa" providerId="AD" clId="Web-{F0E66B2F-A3AA-4414-689C-8054D16CC0A9}" dt="2020-12-26T12:49:34.676" v="55" actId="20577"/>
          <ac:spMkLst>
            <pc:docMk/>
            <pc:sldMk cId="3794357180" sldId="323"/>
            <ac:spMk id="3" creationId="{16358280-275A-644E-8473-20D0E7725A5A}"/>
          </ac:spMkLst>
        </pc:spChg>
        <pc:picChg chg="add mod">
          <ac:chgData name="임영수C/SGS DevCamp" userId="S::yslimc@smilegate.com::1c75c7d7-5cc9-493e-8431-da483c63ddaa" providerId="AD" clId="Web-{F0E66B2F-A3AA-4414-689C-8054D16CC0A9}" dt="2020-12-26T12:47:13.142" v="38" actId="1076"/>
          <ac:picMkLst>
            <pc:docMk/>
            <pc:sldMk cId="3794357180" sldId="323"/>
            <ac:picMk id="2" creationId="{7126F50A-ED78-4B45-86F4-62BF8D191F08}"/>
          </ac:picMkLst>
        </pc:picChg>
        <pc:picChg chg="del mod">
          <ac:chgData name="임영수C/SGS DevCamp" userId="S::yslimc@smilegate.com::1c75c7d7-5cc9-493e-8431-da483c63ddaa" providerId="AD" clId="Web-{F0E66B2F-A3AA-4414-689C-8054D16CC0A9}" dt="2020-12-26T12:45:58.140" v="29"/>
          <ac:picMkLst>
            <pc:docMk/>
            <pc:sldMk cId="3794357180" sldId="323"/>
            <ac:picMk id="4" creationId="{AC6DB7D6-24B0-428D-8CAE-CEA2C72BAF4E}"/>
          </ac:picMkLst>
        </pc:picChg>
      </pc:sldChg>
      <pc:sldChg chg="addSp delSp modSp add replId">
        <pc:chgData name="임영수C/SGS DevCamp" userId="S::yslimc@smilegate.com::1c75c7d7-5cc9-493e-8431-da483c63ddaa" providerId="AD" clId="Web-{F0E66B2F-A3AA-4414-689C-8054D16CC0A9}" dt="2020-12-26T12:49:28.926" v="54" actId="20577"/>
        <pc:sldMkLst>
          <pc:docMk/>
          <pc:sldMk cId="3109766900" sldId="324"/>
        </pc:sldMkLst>
        <pc:spChg chg="mod">
          <ac:chgData name="임영수C/SGS DevCamp" userId="S::yslimc@smilegate.com::1c75c7d7-5cc9-493e-8431-da483c63ddaa" providerId="AD" clId="Web-{F0E66B2F-A3AA-4414-689C-8054D16CC0A9}" dt="2020-12-26T12:49:28.926" v="54" actId="20577"/>
          <ac:spMkLst>
            <pc:docMk/>
            <pc:sldMk cId="3109766900" sldId="324"/>
            <ac:spMk id="3" creationId="{16358280-275A-644E-8473-20D0E7725A5A}"/>
          </ac:spMkLst>
        </pc:spChg>
        <pc:picChg chg="del">
          <ac:chgData name="임영수C/SGS DevCamp" userId="S::yslimc@smilegate.com::1c75c7d7-5cc9-493e-8431-da483c63ddaa" providerId="AD" clId="Web-{F0E66B2F-A3AA-4414-689C-8054D16CC0A9}" dt="2020-12-26T12:49:05.003" v="49"/>
          <ac:picMkLst>
            <pc:docMk/>
            <pc:sldMk cId="3109766900" sldId="324"/>
            <ac:picMk id="2" creationId="{7126F50A-ED78-4B45-86F4-62BF8D191F08}"/>
          </ac:picMkLst>
        </pc:picChg>
        <pc:picChg chg="add mod">
          <ac:chgData name="임영수C/SGS DevCamp" userId="S::yslimc@smilegate.com::1c75c7d7-5cc9-493e-8431-da483c63ddaa" providerId="AD" clId="Web-{F0E66B2F-A3AA-4414-689C-8054D16CC0A9}" dt="2020-12-26T12:49:13.832" v="50" actId="1076"/>
          <ac:picMkLst>
            <pc:docMk/>
            <pc:sldMk cId="3109766900" sldId="324"/>
            <ac:picMk id="4" creationId="{53B4D5FB-6582-4F21-BC33-3354CDE968C4}"/>
          </ac:picMkLst>
        </pc:picChg>
      </pc:sldChg>
      <pc:sldChg chg="addSp delSp modSp add replId">
        <pc:chgData name="임영수C/SGS DevCamp" userId="S::yslimc@smilegate.com::1c75c7d7-5cc9-493e-8431-da483c63ddaa" providerId="AD" clId="Web-{F0E66B2F-A3AA-4414-689C-8054D16CC0A9}" dt="2020-12-26T12:50:47.755" v="74" actId="1076"/>
        <pc:sldMkLst>
          <pc:docMk/>
          <pc:sldMk cId="1378819478" sldId="325"/>
        </pc:sldMkLst>
        <pc:spChg chg="mod">
          <ac:chgData name="임영수C/SGS DevCamp" userId="S::yslimc@smilegate.com::1c75c7d7-5cc9-493e-8431-da483c63ddaa" providerId="AD" clId="Web-{F0E66B2F-A3AA-4414-689C-8054D16CC0A9}" dt="2020-12-26T12:49:58.067" v="65" actId="20577"/>
          <ac:spMkLst>
            <pc:docMk/>
            <pc:sldMk cId="1378819478" sldId="325"/>
            <ac:spMk id="3" creationId="{16358280-275A-644E-8473-20D0E7725A5A}"/>
          </ac:spMkLst>
        </pc:spChg>
        <pc:picChg chg="add mod">
          <ac:chgData name="임영수C/SGS DevCamp" userId="S::yslimc@smilegate.com::1c75c7d7-5cc9-493e-8431-da483c63ddaa" providerId="AD" clId="Web-{F0E66B2F-A3AA-4414-689C-8054D16CC0A9}" dt="2020-12-26T12:50:47.755" v="74" actId="1076"/>
          <ac:picMkLst>
            <pc:docMk/>
            <pc:sldMk cId="1378819478" sldId="325"/>
            <ac:picMk id="2" creationId="{C8856D61-2C80-4AAE-BB0A-17E589062A9A}"/>
          </ac:picMkLst>
        </pc:picChg>
        <pc:picChg chg="del">
          <ac:chgData name="임영수C/SGS DevCamp" userId="S::yslimc@smilegate.com::1c75c7d7-5cc9-493e-8431-da483c63ddaa" providerId="AD" clId="Web-{F0E66B2F-A3AA-4414-689C-8054D16CC0A9}" dt="2020-12-26T12:50:43.724" v="73"/>
          <ac:picMkLst>
            <pc:docMk/>
            <pc:sldMk cId="1378819478" sldId="325"/>
            <ac:picMk id="4" creationId="{53B4D5FB-6582-4F21-BC33-3354CDE968C4}"/>
          </ac:picMkLst>
        </pc:picChg>
      </pc:sldChg>
      <pc:sldChg chg="addSp delSp modSp add replId">
        <pc:chgData name="임영수C/SGS DevCamp" userId="S::yslimc@smilegate.com::1c75c7d7-5cc9-493e-8431-da483c63ddaa" providerId="AD" clId="Web-{F0E66B2F-A3AA-4414-689C-8054D16CC0A9}" dt="2020-12-26T12:52:10.804" v="88" actId="1076"/>
        <pc:sldMkLst>
          <pc:docMk/>
          <pc:sldMk cId="1923059870" sldId="326"/>
        </pc:sldMkLst>
        <pc:spChg chg="mod">
          <ac:chgData name="임영수C/SGS DevCamp" userId="S::yslimc@smilegate.com::1c75c7d7-5cc9-493e-8431-da483c63ddaa" providerId="AD" clId="Web-{F0E66B2F-A3AA-4414-689C-8054D16CC0A9}" dt="2020-12-26T12:51:04.412" v="78" actId="20577"/>
          <ac:spMkLst>
            <pc:docMk/>
            <pc:sldMk cId="1923059870" sldId="326"/>
            <ac:spMk id="3" creationId="{16358280-275A-644E-8473-20D0E7725A5A}"/>
          </ac:spMkLst>
        </pc:spChg>
        <pc:picChg chg="del">
          <ac:chgData name="임영수C/SGS DevCamp" userId="S::yslimc@smilegate.com::1c75c7d7-5cc9-493e-8431-da483c63ddaa" providerId="AD" clId="Web-{F0E66B2F-A3AA-4414-689C-8054D16CC0A9}" dt="2020-12-26T12:51:56.772" v="85"/>
          <ac:picMkLst>
            <pc:docMk/>
            <pc:sldMk cId="1923059870" sldId="326"/>
            <ac:picMk id="2" creationId="{C8856D61-2C80-4AAE-BB0A-17E589062A9A}"/>
          </ac:picMkLst>
        </pc:picChg>
        <pc:picChg chg="add mod">
          <ac:chgData name="임영수C/SGS DevCamp" userId="S::yslimc@smilegate.com::1c75c7d7-5cc9-493e-8431-da483c63ddaa" providerId="AD" clId="Web-{F0E66B2F-A3AA-4414-689C-8054D16CC0A9}" dt="2020-12-26T12:52:10.804" v="88" actId="1076"/>
          <ac:picMkLst>
            <pc:docMk/>
            <pc:sldMk cId="1923059870" sldId="326"/>
            <ac:picMk id="4" creationId="{764ED7BA-3037-40D8-A627-89B1B196BB1B}"/>
          </ac:picMkLst>
        </pc:picChg>
      </pc:sldChg>
      <pc:sldChg chg="add del replId">
        <pc:chgData name="임영수C/SGS DevCamp" userId="S::yslimc@smilegate.com::1c75c7d7-5cc9-493e-8431-da483c63ddaa" providerId="AD" clId="Web-{F0E66B2F-A3AA-4414-689C-8054D16CC0A9}" dt="2020-12-26T12:52:20.757" v="89"/>
        <pc:sldMkLst>
          <pc:docMk/>
          <pc:sldMk cId="3784099902" sldId="327"/>
        </pc:sldMkLst>
      </pc:sldChg>
      <pc:sldChg chg="addSp delSp modSp add replId">
        <pc:chgData name="임영수C/SGS DevCamp" userId="S::yslimc@smilegate.com::1c75c7d7-5cc9-493e-8431-da483c63ddaa" providerId="AD" clId="Web-{F0E66B2F-A3AA-4414-689C-8054D16CC0A9}" dt="2020-12-26T12:53:40.556" v="98" actId="1076"/>
        <pc:sldMkLst>
          <pc:docMk/>
          <pc:sldMk cId="4107919197" sldId="327"/>
        </pc:sldMkLst>
        <pc:spChg chg="mod">
          <ac:chgData name="임영수C/SGS DevCamp" userId="S::yslimc@smilegate.com::1c75c7d7-5cc9-493e-8431-da483c63ddaa" providerId="AD" clId="Web-{F0E66B2F-A3AA-4414-689C-8054D16CC0A9}" dt="2020-12-26T12:52:35.648" v="91" actId="20577"/>
          <ac:spMkLst>
            <pc:docMk/>
            <pc:sldMk cId="4107919197" sldId="327"/>
            <ac:spMk id="3" creationId="{16358280-275A-644E-8473-20D0E7725A5A}"/>
          </ac:spMkLst>
        </pc:spChg>
        <pc:picChg chg="add mod">
          <ac:chgData name="임영수C/SGS DevCamp" userId="S::yslimc@smilegate.com::1c75c7d7-5cc9-493e-8431-da483c63ddaa" providerId="AD" clId="Web-{F0E66B2F-A3AA-4414-689C-8054D16CC0A9}" dt="2020-12-26T12:53:40.556" v="98" actId="1076"/>
          <ac:picMkLst>
            <pc:docMk/>
            <pc:sldMk cId="4107919197" sldId="327"/>
            <ac:picMk id="2" creationId="{5745B127-C753-42F2-B4D3-A19095134562}"/>
          </ac:picMkLst>
        </pc:picChg>
        <pc:picChg chg="del">
          <ac:chgData name="임영수C/SGS DevCamp" userId="S::yslimc@smilegate.com::1c75c7d7-5cc9-493e-8431-da483c63ddaa" providerId="AD" clId="Web-{F0E66B2F-A3AA-4414-689C-8054D16CC0A9}" dt="2020-12-26T12:53:25.446" v="97"/>
          <ac:picMkLst>
            <pc:docMk/>
            <pc:sldMk cId="4107919197" sldId="327"/>
            <ac:picMk id="4" creationId="{764ED7BA-3037-40D8-A627-89B1B196BB1B}"/>
          </ac:picMkLst>
        </pc:picChg>
      </pc:sldChg>
    </pc:docChg>
  </pc:docChgLst>
  <pc:docChgLst>
    <pc:chgData name="임영수C/SGS DevCamp" userId="S::yslimc@smilegate.com::1c75c7d7-5cc9-493e-8431-da483c63ddaa" providerId="AD" clId="Web-{EEB894CB-38D4-6778-DC80-C0234F26C462}"/>
    <pc:docChg chg="modSld">
      <pc:chgData name="임영수C/SGS DevCamp" userId="S::yslimc@smilegate.com::1c75c7d7-5cc9-493e-8431-da483c63ddaa" providerId="AD" clId="Web-{EEB894CB-38D4-6778-DC80-C0234F26C462}" dt="2020-12-28T08:54:33.714" v="184" actId="20577"/>
      <pc:docMkLst>
        <pc:docMk/>
      </pc:docMkLst>
      <pc:sldChg chg="delSp modSp">
        <pc:chgData name="임영수C/SGS DevCamp" userId="S::yslimc@smilegate.com::1c75c7d7-5cc9-493e-8431-da483c63ddaa" providerId="AD" clId="Web-{EEB894CB-38D4-6778-DC80-C0234F26C462}" dt="2020-12-28T08:54:33.714" v="184" actId="20577"/>
        <pc:sldMkLst>
          <pc:docMk/>
          <pc:sldMk cId="2258732353" sldId="313"/>
        </pc:sldMkLst>
        <pc:spChg chg="mod">
          <ac:chgData name="임영수C/SGS DevCamp" userId="S::yslimc@smilegate.com::1c75c7d7-5cc9-493e-8431-da483c63ddaa" providerId="AD" clId="Web-{EEB894CB-38D4-6778-DC80-C0234F26C462}" dt="2020-12-28T08:54:33.714" v="184" actId="20577"/>
          <ac:spMkLst>
            <pc:docMk/>
            <pc:sldMk cId="2258732353" sldId="313"/>
            <ac:spMk id="3" creationId="{7B4C3533-7D85-4221-A7C5-D992C2D927D5}"/>
          </ac:spMkLst>
        </pc:spChg>
        <pc:picChg chg="del mod">
          <ac:chgData name="임영수C/SGS DevCamp" userId="S::yslimc@smilegate.com::1c75c7d7-5cc9-493e-8431-da483c63ddaa" providerId="AD" clId="Web-{EEB894CB-38D4-6778-DC80-C0234F26C462}" dt="2020-12-28T08:52:07.994" v="1"/>
          <ac:picMkLst>
            <pc:docMk/>
            <pc:sldMk cId="2258732353" sldId="313"/>
            <ac:picMk id="6" creationId="{7307D2C6-B6DC-47F8-8D03-31E9EBE63093}"/>
          </ac:picMkLst>
        </pc:picChg>
      </pc:sldChg>
    </pc:docChg>
  </pc:docChgLst>
  <pc:docChgLst>
    <pc:chgData name="소현C 박" userId="b6ded9f9-1722-4edd-8dba-128b08e80a16" providerId="ADAL" clId="{DA79CF2F-6A98-8045-AC8B-B6940860BFF8}"/>
    <pc:docChg chg="undo custSel addSld delSld modSld">
      <pc:chgData name="소현C 박" userId="b6ded9f9-1722-4edd-8dba-128b08e80a16" providerId="ADAL" clId="{DA79CF2F-6A98-8045-AC8B-B6940860BFF8}" dt="2021-01-04T07:16:18.686" v="292" actId="20577"/>
      <pc:docMkLst>
        <pc:docMk/>
      </pc:docMkLst>
      <pc:sldChg chg="addSp delSp modSp add mod">
        <pc:chgData name="소현C 박" userId="b6ded9f9-1722-4edd-8dba-128b08e80a16" providerId="ADAL" clId="{DA79CF2F-6A98-8045-AC8B-B6940860BFF8}" dt="2021-01-04T07:08:53.381" v="35" actId="20577"/>
        <pc:sldMkLst>
          <pc:docMk/>
          <pc:sldMk cId="3971859740" sldId="339"/>
        </pc:sldMkLst>
        <pc:spChg chg="add del mod">
          <ac:chgData name="소현C 박" userId="b6ded9f9-1722-4edd-8dba-128b08e80a16" providerId="ADAL" clId="{DA79CF2F-6A98-8045-AC8B-B6940860BFF8}" dt="2021-01-04T07:08:40.247" v="30" actId="478"/>
          <ac:spMkLst>
            <pc:docMk/>
            <pc:sldMk cId="3971859740" sldId="339"/>
            <ac:spMk id="3" creationId="{E3CF9BE2-2565-0145-BEF4-80992EBB0A7C}"/>
          </ac:spMkLst>
        </pc:spChg>
        <pc:spChg chg="mod">
          <ac:chgData name="소현C 박" userId="b6ded9f9-1722-4edd-8dba-128b08e80a16" providerId="ADAL" clId="{DA79CF2F-6A98-8045-AC8B-B6940860BFF8}" dt="2021-01-04T07:08:29.612" v="28" actId="20577"/>
          <ac:spMkLst>
            <pc:docMk/>
            <pc:sldMk cId="3971859740" sldId="339"/>
            <ac:spMk id="12" creationId="{FD63C62E-D295-3A49-BE1E-F6E1617FD384}"/>
          </ac:spMkLst>
        </pc:spChg>
        <pc:spChg chg="del">
          <ac:chgData name="소현C 박" userId="b6ded9f9-1722-4edd-8dba-128b08e80a16" providerId="ADAL" clId="{DA79CF2F-6A98-8045-AC8B-B6940860BFF8}" dt="2021-01-04T07:08:37.872" v="29" actId="478"/>
          <ac:spMkLst>
            <pc:docMk/>
            <pc:sldMk cId="3971859740" sldId="339"/>
            <ac:spMk id="13" creationId="{5D399D4A-C766-9F42-BE8A-8D37A781D0FF}"/>
          </ac:spMkLst>
        </pc:spChg>
        <pc:spChg chg="mod">
          <ac:chgData name="소현C 박" userId="b6ded9f9-1722-4edd-8dba-128b08e80a16" providerId="ADAL" clId="{DA79CF2F-6A98-8045-AC8B-B6940860BFF8}" dt="2021-01-04T07:08:53.381" v="35" actId="20577"/>
          <ac:spMkLst>
            <pc:docMk/>
            <pc:sldMk cId="3971859740" sldId="339"/>
            <ac:spMk id="14" creationId="{CA576E85-2C03-794C-96CD-FA5C94C20B85}"/>
          </ac:spMkLst>
        </pc:spChg>
      </pc:sldChg>
      <pc:sldChg chg="addSp delSp modSp add mod">
        <pc:chgData name="소현C 박" userId="b6ded9f9-1722-4edd-8dba-128b08e80a16" providerId="ADAL" clId="{DA79CF2F-6A98-8045-AC8B-B6940860BFF8}" dt="2021-01-04T07:12:12.143" v="132" actId="14100"/>
        <pc:sldMkLst>
          <pc:docMk/>
          <pc:sldMk cId="1426096549" sldId="340"/>
        </pc:sldMkLst>
        <pc:spChg chg="del">
          <ac:chgData name="소현C 박" userId="b6ded9f9-1722-4edd-8dba-128b08e80a16" providerId="ADAL" clId="{DA79CF2F-6A98-8045-AC8B-B6940860BFF8}" dt="2021-01-04T07:09:26.542" v="125" actId="478"/>
          <ac:spMkLst>
            <pc:docMk/>
            <pc:sldMk cId="1426096549" sldId="340"/>
            <ac:spMk id="3" creationId="{7B4C3533-7D85-4221-A7C5-D992C2D927D5}"/>
          </ac:spMkLst>
        </pc:spChg>
        <pc:spChg chg="add del mod">
          <ac:chgData name="소현C 박" userId="b6ded9f9-1722-4edd-8dba-128b08e80a16" providerId="ADAL" clId="{DA79CF2F-6A98-8045-AC8B-B6940860BFF8}" dt="2021-01-04T07:09:28.063" v="126" actId="478"/>
          <ac:spMkLst>
            <pc:docMk/>
            <pc:sldMk cId="1426096549" sldId="340"/>
            <ac:spMk id="4" creationId="{4F39C729-C7D3-D147-9805-9E252878BB2A}"/>
          </ac:spMkLst>
        </pc:spChg>
        <pc:spChg chg="mod">
          <ac:chgData name="소현C 박" userId="b6ded9f9-1722-4edd-8dba-128b08e80a16" providerId="ADAL" clId="{DA79CF2F-6A98-8045-AC8B-B6940860BFF8}" dt="2021-01-04T07:09:22.890" v="124" actId="14100"/>
          <ac:spMkLst>
            <pc:docMk/>
            <pc:sldMk cId="1426096549" sldId="340"/>
            <ac:spMk id="5" creationId="{0F4C1446-0953-4503-A407-EB0ABA81F7C2}"/>
          </ac:spMkLst>
        </pc:spChg>
        <pc:picChg chg="add mod">
          <ac:chgData name="소현C 박" userId="b6ded9f9-1722-4edd-8dba-128b08e80a16" providerId="ADAL" clId="{DA79CF2F-6A98-8045-AC8B-B6940860BFF8}" dt="2021-01-04T07:12:12.143" v="132" actId="14100"/>
          <ac:picMkLst>
            <pc:docMk/>
            <pc:sldMk cId="1426096549" sldId="340"/>
            <ac:picMk id="8" creationId="{FF9A74DA-5202-8643-825F-78A67FDD2490}"/>
          </ac:picMkLst>
        </pc:picChg>
      </pc:sldChg>
      <pc:sldChg chg="new del">
        <pc:chgData name="소현C 박" userId="b6ded9f9-1722-4edd-8dba-128b08e80a16" providerId="ADAL" clId="{DA79CF2F-6A98-8045-AC8B-B6940860BFF8}" dt="2021-01-04T07:08:45.019" v="32" actId="680"/>
        <pc:sldMkLst>
          <pc:docMk/>
          <pc:sldMk cId="2424485219" sldId="340"/>
        </pc:sldMkLst>
      </pc:sldChg>
      <pc:sldChg chg="modSp add mod">
        <pc:chgData name="소현C 박" userId="b6ded9f9-1722-4edd-8dba-128b08e80a16" providerId="ADAL" clId="{DA79CF2F-6A98-8045-AC8B-B6940860BFF8}" dt="2021-01-04T07:14:07.979" v="141" actId="20577"/>
        <pc:sldMkLst>
          <pc:docMk/>
          <pc:sldMk cId="757725858" sldId="341"/>
        </pc:sldMkLst>
        <pc:spChg chg="mod">
          <ac:chgData name="소현C 박" userId="b6ded9f9-1722-4edd-8dba-128b08e80a16" providerId="ADAL" clId="{DA79CF2F-6A98-8045-AC8B-B6940860BFF8}" dt="2021-01-04T07:14:07.979" v="141" actId="20577"/>
          <ac:spMkLst>
            <pc:docMk/>
            <pc:sldMk cId="757725858" sldId="341"/>
            <ac:spMk id="12" creationId="{FD63C62E-D295-3A49-BE1E-F6E1617FD384}"/>
          </ac:spMkLst>
        </pc:spChg>
        <pc:spChg chg="mod">
          <ac:chgData name="소현C 박" userId="b6ded9f9-1722-4edd-8dba-128b08e80a16" providerId="ADAL" clId="{DA79CF2F-6A98-8045-AC8B-B6940860BFF8}" dt="2021-01-04T07:14:05.018" v="135" actId="20577"/>
          <ac:spMkLst>
            <pc:docMk/>
            <pc:sldMk cId="757725858" sldId="341"/>
            <ac:spMk id="14" creationId="{CA576E85-2C03-794C-96CD-FA5C94C20B85}"/>
          </ac:spMkLst>
        </pc:spChg>
      </pc:sldChg>
      <pc:sldChg chg="modSp add mod">
        <pc:chgData name="소현C 박" userId="b6ded9f9-1722-4edd-8dba-128b08e80a16" providerId="ADAL" clId="{DA79CF2F-6A98-8045-AC8B-B6940860BFF8}" dt="2021-01-04T07:14:27.278" v="178" actId="20577"/>
        <pc:sldMkLst>
          <pc:docMk/>
          <pc:sldMk cId="202934922" sldId="342"/>
        </pc:sldMkLst>
        <pc:spChg chg="mod">
          <ac:chgData name="소현C 박" userId="b6ded9f9-1722-4edd-8dba-128b08e80a16" providerId="ADAL" clId="{DA79CF2F-6A98-8045-AC8B-B6940860BFF8}" dt="2021-01-04T07:14:27.278" v="178" actId="20577"/>
          <ac:spMkLst>
            <pc:docMk/>
            <pc:sldMk cId="202934922" sldId="342"/>
            <ac:spMk id="12" creationId="{FD63C62E-D295-3A49-BE1E-F6E1617FD384}"/>
          </ac:spMkLst>
        </pc:spChg>
        <pc:spChg chg="mod">
          <ac:chgData name="소현C 박" userId="b6ded9f9-1722-4edd-8dba-128b08e80a16" providerId="ADAL" clId="{DA79CF2F-6A98-8045-AC8B-B6940860BFF8}" dt="2021-01-04T07:14:17.254" v="148" actId="20577"/>
          <ac:spMkLst>
            <pc:docMk/>
            <pc:sldMk cId="202934922" sldId="342"/>
            <ac:spMk id="14" creationId="{CA576E85-2C03-794C-96CD-FA5C94C20B85}"/>
          </ac:spMkLst>
        </pc:spChg>
      </pc:sldChg>
      <pc:sldChg chg="modSp add mod">
        <pc:chgData name="소현C 박" userId="b6ded9f9-1722-4edd-8dba-128b08e80a16" providerId="ADAL" clId="{DA79CF2F-6A98-8045-AC8B-B6940860BFF8}" dt="2021-01-04T07:16:18.686" v="292" actId="20577"/>
        <pc:sldMkLst>
          <pc:docMk/>
          <pc:sldMk cId="3557197404" sldId="343"/>
        </pc:sldMkLst>
        <pc:spChg chg="mod">
          <ac:chgData name="소현C 박" userId="b6ded9f9-1722-4edd-8dba-128b08e80a16" providerId="ADAL" clId="{DA79CF2F-6A98-8045-AC8B-B6940860BFF8}" dt="2021-01-04T07:16:18.686" v="292" actId="20577"/>
          <ac:spMkLst>
            <pc:docMk/>
            <pc:sldMk cId="3557197404" sldId="343"/>
            <ac:spMk id="3" creationId="{7B4C3533-7D85-4221-A7C5-D992C2D927D5}"/>
          </ac:spMkLst>
        </pc:spChg>
        <pc:spChg chg="mod">
          <ac:chgData name="소현C 박" userId="b6ded9f9-1722-4edd-8dba-128b08e80a16" providerId="ADAL" clId="{DA79CF2F-6A98-8045-AC8B-B6940860BFF8}" dt="2021-01-04T07:14:57.724" v="197" actId="20577"/>
          <ac:spMkLst>
            <pc:docMk/>
            <pc:sldMk cId="3557197404" sldId="343"/>
            <ac:spMk id="5" creationId="{0F4C1446-0953-4503-A407-EB0ABA81F7C2}"/>
          </ac:spMkLst>
        </pc:spChg>
      </pc:sldChg>
      <pc:sldChg chg="add">
        <pc:chgData name="소현C 박" userId="b6ded9f9-1722-4edd-8dba-128b08e80a16" providerId="ADAL" clId="{DA79CF2F-6A98-8045-AC8B-B6940860BFF8}" dt="2021-01-04T07:14:51.619" v="180"/>
        <pc:sldMkLst>
          <pc:docMk/>
          <pc:sldMk cId="337999327" sldId="344"/>
        </pc:sldMkLst>
      </pc:sldChg>
    </pc:docChg>
  </pc:docChgLst>
  <pc:docChgLst>
    <pc:chgData name="임영수C/SGS DevCamp" userId="S::yslimc@smilegate.com::1c75c7d7-5cc9-493e-8431-da483c63ddaa" providerId="AD" clId="Web-{66320FF2-A211-02F2-71F5-CF5362BA879A}"/>
    <pc:docChg chg="addSld modSld">
      <pc:chgData name="임영수C/SGS DevCamp" userId="S::yslimc@smilegate.com::1c75c7d7-5cc9-493e-8431-da483c63ddaa" providerId="AD" clId="Web-{66320FF2-A211-02F2-71F5-CF5362BA879A}" dt="2021-01-04T07:33:49.422" v="259" actId="20577"/>
      <pc:docMkLst>
        <pc:docMk/>
      </pc:docMkLst>
      <pc:sldChg chg="addSp delSp modSp">
        <pc:chgData name="임영수C/SGS DevCamp" userId="S::yslimc@smilegate.com::1c75c7d7-5cc9-493e-8431-da483c63ddaa" providerId="AD" clId="Web-{66320FF2-A211-02F2-71F5-CF5362BA879A}" dt="2021-01-04T07:28:48.292" v="198" actId="1076"/>
        <pc:sldMkLst>
          <pc:docMk/>
          <pc:sldMk cId="3046201450" sldId="258"/>
        </pc:sldMkLst>
        <pc:spChg chg="mod">
          <ac:chgData name="임영수C/SGS DevCamp" userId="S::yslimc@smilegate.com::1c75c7d7-5cc9-493e-8431-da483c63ddaa" providerId="AD" clId="Web-{66320FF2-A211-02F2-71F5-CF5362BA879A}" dt="2021-01-04T07:28:21.651" v="178" actId="1076"/>
          <ac:spMkLst>
            <pc:docMk/>
            <pc:sldMk cId="3046201450" sldId="258"/>
            <ac:spMk id="20" creationId="{85139378-80A9-47EF-BF98-4A59831D34E2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37.870" v="187" actId="1076"/>
          <ac:spMkLst>
            <pc:docMk/>
            <pc:sldMk cId="3046201450" sldId="258"/>
            <ac:spMk id="23" creationId="{EC4ED308-8B85-4A29-837F-52FA7111B5E4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21.666" v="179" actId="1076"/>
          <ac:spMkLst>
            <pc:docMk/>
            <pc:sldMk cId="3046201450" sldId="258"/>
            <ac:spMk id="24" creationId="{583CD064-D8EE-428A-8567-42A096E97BF5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37.885" v="188" actId="1076"/>
          <ac:spMkLst>
            <pc:docMk/>
            <pc:sldMk cId="3046201450" sldId="258"/>
            <ac:spMk id="25" creationId="{EA745EC2-4303-4412-9A9C-70D7BC93DDAC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37.901" v="189" actId="1076"/>
          <ac:spMkLst>
            <pc:docMk/>
            <pc:sldMk cId="3046201450" sldId="258"/>
            <ac:spMk id="26" creationId="{21892354-4023-4A07-9900-F8D093DAE60A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21.682" v="180" actId="1076"/>
          <ac:spMkLst>
            <pc:docMk/>
            <pc:sldMk cId="3046201450" sldId="258"/>
            <ac:spMk id="27" creationId="{9724A657-5821-4E2F-A536-B56DDE8A0903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6:58.978" v="102" actId="1076"/>
          <ac:spMkLst>
            <pc:docMk/>
            <pc:sldMk cId="3046201450" sldId="258"/>
            <ac:spMk id="28" creationId="{C63045BC-4E5A-4135-9CF9-7CB3C9B498D2}"/>
          </ac:spMkLst>
        </pc:spChg>
        <pc:spChg chg="add del mod">
          <ac:chgData name="임영수C/SGS DevCamp" userId="S::yslimc@smilegate.com::1c75c7d7-5cc9-493e-8431-da483c63ddaa" providerId="AD" clId="Web-{66320FF2-A211-02F2-71F5-CF5362BA879A}" dt="2021-01-04T07:27:23.072" v="116"/>
          <ac:spMkLst>
            <pc:docMk/>
            <pc:sldMk cId="3046201450" sldId="258"/>
            <ac:spMk id="29" creationId="{A7DACA2F-7BD6-492E-AAF5-F47170D29526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6:58.993" v="103" actId="1076"/>
          <ac:spMkLst>
            <pc:docMk/>
            <pc:sldMk cId="3046201450" sldId="258"/>
            <ac:spMk id="30" creationId="{8D5D4BA3-D8FA-47D4-A257-6B9F8A6BC339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29.276" v="186" actId="1076"/>
          <ac:spMkLst>
            <pc:docMk/>
            <pc:sldMk cId="3046201450" sldId="258"/>
            <ac:spMk id="31" creationId="{E0BD7E2C-A6E7-4914-B14D-D7F311E14BA1}"/>
          </ac:spMkLst>
        </pc:spChg>
        <pc:spChg chg="add del mod">
          <ac:chgData name="임영수C/SGS DevCamp" userId="S::yslimc@smilegate.com::1c75c7d7-5cc9-493e-8431-da483c63ddaa" providerId="AD" clId="Web-{66320FF2-A211-02F2-71F5-CF5362BA879A}" dt="2021-01-04T07:27:23.072" v="115"/>
          <ac:spMkLst>
            <pc:docMk/>
            <pc:sldMk cId="3046201450" sldId="258"/>
            <ac:spMk id="32" creationId="{F8CC7725-CD40-46A3-A2F0-DC6B491ACC05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6:58.993" v="104" actId="1076"/>
          <ac:spMkLst>
            <pc:docMk/>
            <pc:sldMk cId="3046201450" sldId="258"/>
            <ac:spMk id="33" creationId="{2E8D6208-051A-445B-A363-10FCC4723288}"/>
          </ac:spMkLst>
        </pc:spChg>
        <pc:spChg chg="add del">
          <ac:chgData name="임영수C/SGS DevCamp" userId="S::yslimc@smilegate.com::1c75c7d7-5cc9-493e-8431-da483c63ddaa" providerId="AD" clId="Web-{66320FF2-A211-02F2-71F5-CF5362BA879A}" dt="2021-01-04T07:27:21.275" v="114"/>
          <ac:spMkLst>
            <pc:docMk/>
            <pc:sldMk cId="3046201450" sldId="258"/>
            <ac:spMk id="34" creationId="{D2B43065-5DE4-4FDB-A256-75CA2F104DD0}"/>
          </ac:spMkLst>
        </pc:spChg>
        <pc:spChg chg="add mod">
          <ac:chgData name="임영수C/SGS DevCamp" userId="S::yslimc@smilegate.com::1c75c7d7-5cc9-493e-8431-da483c63ddaa" providerId="AD" clId="Web-{66320FF2-A211-02F2-71F5-CF5362BA879A}" dt="2021-01-04T07:28:41.823" v="192" actId="1076"/>
          <ac:spMkLst>
            <pc:docMk/>
            <pc:sldMk cId="3046201450" sldId="258"/>
            <ac:spMk id="35" creationId="{6FAA3A6E-C0A2-4BEA-A77B-3AE006E48175}"/>
          </ac:spMkLst>
        </pc:spChg>
        <pc:spChg chg="add mod">
          <ac:chgData name="임영수C/SGS DevCamp" userId="S::yslimc@smilegate.com::1c75c7d7-5cc9-493e-8431-da483c63ddaa" providerId="AD" clId="Web-{66320FF2-A211-02F2-71F5-CF5362BA879A}" dt="2021-01-04T07:28:41.807" v="191" actId="1076"/>
          <ac:spMkLst>
            <pc:docMk/>
            <pc:sldMk cId="3046201450" sldId="258"/>
            <ac:spMk id="36" creationId="{E04E1069-4B1F-4FC2-8F73-44B6CE90A343}"/>
          </ac:spMkLst>
        </pc:spChg>
        <pc:spChg chg="add mod">
          <ac:chgData name="임영수C/SGS DevCamp" userId="S::yslimc@smilegate.com::1c75c7d7-5cc9-493e-8431-da483c63ddaa" providerId="AD" clId="Web-{66320FF2-A211-02F2-71F5-CF5362BA879A}" dt="2021-01-04T07:28:41.792" v="190" actId="1076"/>
          <ac:spMkLst>
            <pc:docMk/>
            <pc:sldMk cId="3046201450" sldId="258"/>
            <ac:spMk id="37" creationId="{EEE9255C-BE90-4CC5-AD99-CF4F3CDA5F4B}"/>
          </ac:spMkLst>
        </pc:spChg>
        <pc:spChg chg="add mod">
          <ac:chgData name="임영수C/SGS DevCamp" userId="S::yslimc@smilegate.com::1c75c7d7-5cc9-493e-8431-da483c63ddaa" providerId="AD" clId="Web-{66320FF2-A211-02F2-71F5-CF5362BA879A}" dt="2021-01-04T07:28:45.245" v="194" actId="1076"/>
          <ac:spMkLst>
            <pc:docMk/>
            <pc:sldMk cId="3046201450" sldId="258"/>
            <ac:spMk id="38" creationId="{3D50169C-F426-4D31-967A-86D3EF91CB5F}"/>
          </ac:spMkLst>
        </pc:spChg>
        <pc:spChg chg="add mod">
          <ac:chgData name="임영수C/SGS DevCamp" userId="S::yslimc@smilegate.com::1c75c7d7-5cc9-493e-8431-da483c63ddaa" providerId="AD" clId="Web-{66320FF2-A211-02F2-71F5-CF5362BA879A}" dt="2021-01-04T07:28:45.260" v="195" actId="1076"/>
          <ac:spMkLst>
            <pc:docMk/>
            <pc:sldMk cId="3046201450" sldId="258"/>
            <ac:spMk id="39" creationId="{3393B92C-0C51-44B8-A3F7-9E96812EC8F1}"/>
          </ac:spMkLst>
        </pc:spChg>
        <pc:spChg chg="add mod">
          <ac:chgData name="임영수C/SGS DevCamp" userId="S::yslimc@smilegate.com::1c75c7d7-5cc9-493e-8431-da483c63ddaa" providerId="AD" clId="Web-{66320FF2-A211-02F2-71F5-CF5362BA879A}" dt="2021-01-04T07:28:45.229" v="193" actId="1076"/>
          <ac:spMkLst>
            <pc:docMk/>
            <pc:sldMk cId="3046201450" sldId="258"/>
            <ac:spMk id="40" creationId="{BFE9F3C4-485A-43B1-8C0F-84472A0CAF47}"/>
          </ac:spMkLst>
        </pc:spChg>
        <pc:spChg chg="add mod">
          <ac:chgData name="임영수C/SGS DevCamp" userId="S::yslimc@smilegate.com::1c75c7d7-5cc9-493e-8431-da483c63ddaa" providerId="AD" clId="Web-{66320FF2-A211-02F2-71F5-CF5362BA879A}" dt="2021-01-04T07:28:48.276" v="197" actId="1076"/>
          <ac:spMkLst>
            <pc:docMk/>
            <pc:sldMk cId="3046201450" sldId="258"/>
            <ac:spMk id="41" creationId="{5A74B6BC-C2DE-4237-9FA2-5121F1E2CA70}"/>
          </ac:spMkLst>
        </pc:spChg>
        <pc:spChg chg="add mod">
          <ac:chgData name="임영수C/SGS DevCamp" userId="S::yslimc@smilegate.com::1c75c7d7-5cc9-493e-8431-da483c63ddaa" providerId="AD" clId="Web-{66320FF2-A211-02F2-71F5-CF5362BA879A}" dt="2021-01-04T07:28:48.292" v="198" actId="1076"/>
          <ac:spMkLst>
            <pc:docMk/>
            <pc:sldMk cId="3046201450" sldId="258"/>
            <ac:spMk id="42" creationId="{6DE0A07C-61F9-43F7-96A9-8457C1420E5E}"/>
          </ac:spMkLst>
        </pc:spChg>
        <pc:spChg chg="add mod">
          <ac:chgData name="임영수C/SGS DevCamp" userId="S::yslimc@smilegate.com::1c75c7d7-5cc9-493e-8431-da483c63ddaa" providerId="AD" clId="Web-{66320FF2-A211-02F2-71F5-CF5362BA879A}" dt="2021-01-04T07:28:48.261" v="196" actId="1076"/>
          <ac:spMkLst>
            <pc:docMk/>
            <pc:sldMk cId="3046201450" sldId="258"/>
            <ac:spMk id="43" creationId="{B3F11D94-8758-4CFD-85AA-F5BCE25D8151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18.151" v="175" actId="1076"/>
          <ac:spMkLst>
            <pc:docMk/>
            <pc:sldMk cId="3046201450" sldId="258"/>
            <ac:spMk id="140" creationId="{00000000-0000-0000-0000-000000000000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25.323" v="181" actId="1076"/>
          <ac:spMkLst>
            <pc:docMk/>
            <pc:sldMk cId="3046201450" sldId="258"/>
            <ac:spMk id="142" creationId="{00000000-0000-0000-0000-000000000000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29.260" v="184" actId="1076"/>
          <ac:spMkLst>
            <pc:docMk/>
            <pc:sldMk cId="3046201450" sldId="258"/>
            <ac:spMk id="144" creationId="{00000000-0000-0000-0000-000000000000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25.338" v="182" actId="1076"/>
          <ac:spMkLst>
            <pc:docMk/>
            <pc:sldMk cId="3046201450" sldId="258"/>
            <ac:spMk id="146" creationId="{00000000-0000-0000-0000-000000000000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18.166" v="176" actId="1076"/>
          <ac:spMkLst>
            <pc:docMk/>
            <pc:sldMk cId="3046201450" sldId="258"/>
            <ac:spMk id="150" creationId="{00000000-0000-0000-0000-000000000000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29.260" v="185" actId="1076"/>
          <ac:spMkLst>
            <pc:docMk/>
            <pc:sldMk cId="3046201450" sldId="258"/>
            <ac:spMk id="151" creationId="{00000000-0000-0000-0000-000000000000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18.166" v="177" actId="1076"/>
          <ac:spMkLst>
            <pc:docMk/>
            <pc:sldMk cId="3046201450" sldId="258"/>
            <ac:spMk id="153" creationId="{00000000-0000-0000-0000-000000000000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25.338" v="183" actId="1076"/>
          <ac:spMkLst>
            <pc:docMk/>
            <pc:sldMk cId="3046201450" sldId="258"/>
            <ac:spMk id="154" creationId="{00000000-0000-0000-0000-000000000000}"/>
          </ac:spMkLst>
        </pc:spChg>
      </pc:sldChg>
      <pc:sldChg chg="addSp delSp modSp">
        <pc:chgData name="임영수C/SGS DevCamp" userId="S::yslimc@smilegate.com::1c75c7d7-5cc9-493e-8431-da483c63ddaa" providerId="AD" clId="Web-{66320FF2-A211-02F2-71F5-CF5362BA879A}" dt="2021-01-04T07:20:28.799" v="5" actId="1076"/>
        <pc:sldMkLst>
          <pc:docMk/>
          <pc:sldMk cId="234558459" sldId="322"/>
        </pc:sldMkLst>
        <pc:picChg chg="del">
          <ac:chgData name="임영수C/SGS DevCamp" userId="S::yslimc@smilegate.com::1c75c7d7-5cc9-493e-8431-da483c63ddaa" providerId="AD" clId="Web-{66320FF2-A211-02F2-71F5-CF5362BA879A}" dt="2021-01-04T07:20:25.689" v="4"/>
          <ac:picMkLst>
            <pc:docMk/>
            <pc:sldMk cId="234558459" sldId="322"/>
            <ac:picMk id="4" creationId="{AC6DB7D6-24B0-428D-8CAE-CEA2C72BAF4E}"/>
          </ac:picMkLst>
        </pc:picChg>
        <pc:picChg chg="add mod">
          <ac:chgData name="임영수C/SGS DevCamp" userId="S::yslimc@smilegate.com::1c75c7d7-5cc9-493e-8431-da483c63ddaa" providerId="AD" clId="Web-{66320FF2-A211-02F2-71F5-CF5362BA879A}" dt="2021-01-04T07:20:28.799" v="5" actId="1076"/>
          <ac:picMkLst>
            <pc:docMk/>
            <pc:sldMk cId="234558459" sldId="322"/>
            <ac:picMk id="5" creationId="{567FCF3C-A9D8-440C-AD9A-DE126ABFDFDA}"/>
          </ac:picMkLst>
        </pc:picChg>
      </pc:sldChg>
      <pc:sldChg chg="addSp delSp modSp">
        <pc:chgData name="임영수C/SGS DevCamp" userId="S::yslimc@smilegate.com::1c75c7d7-5cc9-493e-8431-da483c63ddaa" providerId="AD" clId="Web-{66320FF2-A211-02F2-71F5-CF5362BA879A}" dt="2021-01-04T07:22:03.550" v="11" actId="1076"/>
        <pc:sldMkLst>
          <pc:docMk/>
          <pc:sldMk cId="1923059870" sldId="326"/>
        </pc:sldMkLst>
        <pc:picChg chg="del">
          <ac:chgData name="임영수C/SGS DevCamp" userId="S::yslimc@smilegate.com::1c75c7d7-5cc9-493e-8431-da483c63ddaa" providerId="AD" clId="Web-{66320FF2-A211-02F2-71F5-CF5362BA879A}" dt="2021-01-04T07:22:01.738" v="9"/>
          <ac:picMkLst>
            <pc:docMk/>
            <pc:sldMk cId="1923059870" sldId="326"/>
            <ac:picMk id="2" creationId="{F5877CBA-87BA-4E77-B075-AAD7D51BCA24}"/>
          </ac:picMkLst>
        </pc:picChg>
        <pc:picChg chg="add mod">
          <ac:chgData name="임영수C/SGS DevCamp" userId="S::yslimc@smilegate.com::1c75c7d7-5cc9-493e-8431-da483c63ddaa" providerId="AD" clId="Web-{66320FF2-A211-02F2-71F5-CF5362BA879A}" dt="2021-01-04T07:22:03.550" v="11" actId="1076"/>
          <ac:picMkLst>
            <pc:docMk/>
            <pc:sldMk cId="1923059870" sldId="326"/>
            <ac:picMk id="4" creationId="{93EA3D5C-6276-47A0-B5DB-168473570B6F}"/>
          </ac:picMkLst>
        </pc:picChg>
      </pc:sldChg>
      <pc:sldChg chg="addSp delSp modSp">
        <pc:chgData name="임영수C/SGS DevCamp" userId="S::yslimc@smilegate.com::1c75c7d7-5cc9-493e-8431-da483c63ddaa" providerId="AD" clId="Web-{66320FF2-A211-02F2-71F5-CF5362BA879A}" dt="2021-01-04T07:22:33.582" v="17" actId="1076"/>
        <pc:sldMkLst>
          <pc:docMk/>
          <pc:sldMk cId="4107919197" sldId="327"/>
        </pc:sldMkLst>
        <pc:picChg chg="add mod">
          <ac:chgData name="임영수C/SGS DevCamp" userId="S::yslimc@smilegate.com::1c75c7d7-5cc9-493e-8431-da483c63ddaa" providerId="AD" clId="Web-{66320FF2-A211-02F2-71F5-CF5362BA879A}" dt="2021-01-04T07:22:33.582" v="17" actId="1076"/>
          <ac:picMkLst>
            <pc:docMk/>
            <pc:sldMk cId="4107919197" sldId="327"/>
            <ac:picMk id="2" creationId="{1746D708-8CA8-4A83-B29B-F707DCA3D923}"/>
          </ac:picMkLst>
        </pc:picChg>
        <pc:picChg chg="del">
          <ac:chgData name="임영수C/SGS DevCamp" userId="S::yslimc@smilegate.com::1c75c7d7-5cc9-493e-8431-da483c63ddaa" providerId="AD" clId="Web-{66320FF2-A211-02F2-71F5-CF5362BA879A}" dt="2021-01-04T07:22:26.613" v="15"/>
          <ac:picMkLst>
            <pc:docMk/>
            <pc:sldMk cId="4107919197" sldId="327"/>
            <ac:picMk id="6" creationId="{12EB6CB6-F625-4645-A079-082EDC20BCDF}"/>
          </ac:picMkLst>
        </pc:picChg>
      </pc:sldChg>
      <pc:sldChg chg="addSp delSp modSp">
        <pc:chgData name="임영수C/SGS DevCamp" userId="S::yslimc@smilegate.com::1c75c7d7-5cc9-493e-8431-da483c63ddaa" providerId="AD" clId="Web-{66320FF2-A211-02F2-71F5-CF5362BA879A}" dt="2021-01-04T07:22:48.879" v="22" actId="1076"/>
        <pc:sldMkLst>
          <pc:docMk/>
          <pc:sldMk cId="1558370389" sldId="328"/>
        </pc:sldMkLst>
        <pc:picChg chg="del">
          <ac:chgData name="임영수C/SGS DevCamp" userId="S::yslimc@smilegate.com::1c75c7d7-5cc9-493e-8431-da483c63ddaa" providerId="AD" clId="Web-{66320FF2-A211-02F2-71F5-CF5362BA879A}" dt="2021-01-04T07:22:47.364" v="21"/>
          <ac:picMkLst>
            <pc:docMk/>
            <pc:sldMk cId="1558370389" sldId="328"/>
            <ac:picMk id="2" creationId="{F400946F-3239-4558-AD97-43FF3FD7565D}"/>
          </ac:picMkLst>
        </pc:picChg>
        <pc:picChg chg="add mod">
          <ac:chgData name="임영수C/SGS DevCamp" userId="S::yslimc@smilegate.com::1c75c7d7-5cc9-493e-8431-da483c63ddaa" providerId="AD" clId="Web-{66320FF2-A211-02F2-71F5-CF5362BA879A}" dt="2021-01-04T07:22:48.879" v="22" actId="1076"/>
          <ac:picMkLst>
            <pc:docMk/>
            <pc:sldMk cId="1558370389" sldId="328"/>
            <ac:picMk id="4" creationId="{E375428B-C0BD-4F3D-A1D6-80DB2756DD21}"/>
          </ac:picMkLst>
        </pc:picChg>
      </pc:sldChg>
      <pc:sldChg chg="addSp delSp modSp">
        <pc:chgData name="임영수C/SGS DevCamp" userId="S::yslimc@smilegate.com::1c75c7d7-5cc9-493e-8431-da483c63ddaa" providerId="AD" clId="Web-{66320FF2-A211-02F2-71F5-CF5362BA879A}" dt="2021-01-04T07:23:06.755" v="28" actId="1076"/>
        <pc:sldMkLst>
          <pc:docMk/>
          <pc:sldMk cId="2099079728" sldId="329"/>
        </pc:sldMkLst>
        <pc:picChg chg="add mod">
          <ac:chgData name="임영수C/SGS DevCamp" userId="S::yslimc@smilegate.com::1c75c7d7-5cc9-493e-8431-da483c63ddaa" providerId="AD" clId="Web-{66320FF2-A211-02F2-71F5-CF5362BA879A}" dt="2021-01-04T07:23:06.755" v="28" actId="1076"/>
          <ac:picMkLst>
            <pc:docMk/>
            <pc:sldMk cId="2099079728" sldId="329"/>
            <ac:picMk id="2" creationId="{96320BAB-B222-4F48-81CE-CD526B6AAB56}"/>
          </ac:picMkLst>
        </pc:picChg>
        <pc:picChg chg="del">
          <ac:chgData name="임영수C/SGS DevCamp" userId="S::yslimc@smilegate.com::1c75c7d7-5cc9-493e-8431-da483c63ddaa" providerId="AD" clId="Web-{66320FF2-A211-02F2-71F5-CF5362BA879A}" dt="2021-01-04T07:23:03.161" v="27"/>
          <ac:picMkLst>
            <pc:docMk/>
            <pc:sldMk cId="2099079728" sldId="329"/>
            <ac:picMk id="5" creationId="{54F5779E-47CE-4CA4-8C4C-EACCDE40A257}"/>
          </ac:picMkLst>
        </pc:picChg>
      </pc:sldChg>
      <pc:sldChg chg="addSp delSp modSp">
        <pc:chgData name="임영수C/SGS DevCamp" userId="S::yslimc@smilegate.com::1c75c7d7-5cc9-493e-8431-da483c63ddaa" providerId="AD" clId="Web-{66320FF2-A211-02F2-71F5-CF5362BA879A}" dt="2021-01-04T07:23:45.443" v="42" actId="1076"/>
        <pc:sldMkLst>
          <pc:docMk/>
          <pc:sldMk cId="4060136294" sldId="330"/>
        </pc:sldMkLst>
        <pc:picChg chg="add mod">
          <ac:chgData name="임영수C/SGS DevCamp" userId="S::yslimc@smilegate.com::1c75c7d7-5cc9-493e-8431-da483c63ddaa" providerId="AD" clId="Web-{66320FF2-A211-02F2-71F5-CF5362BA879A}" dt="2021-01-04T07:23:45.443" v="42" actId="1076"/>
          <ac:picMkLst>
            <pc:docMk/>
            <pc:sldMk cId="4060136294" sldId="330"/>
            <ac:picMk id="2" creationId="{302A0102-D9D4-4038-ACB5-0594194C0174}"/>
          </ac:picMkLst>
        </pc:picChg>
        <pc:picChg chg="del">
          <ac:chgData name="임영수C/SGS DevCamp" userId="S::yslimc@smilegate.com::1c75c7d7-5cc9-493e-8431-da483c63ddaa" providerId="AD" clId="Web-{66320FF2-A211-02F2-71F5-CF5362BA879A}" dt="2021-01-04T07:23:23.646" v="33"/>
          <ac:picMkLst>
            <pc:docMk/>
            <pc:sldMk cId="4060136294" sldId="330"/>
            <ac:picMk id="5" creationId="{EDA1CF79-C580-44AE-89C8-5C3B97FAB65B}"/>
          </ac:picMkLst>
        </pc:picChg>
      </pc:sldChg>
      <pc:sldChg chg="addSp delSp modSp">
        <pc:chgData name="임영수C/SGS DevCamp" userId="S::yslimc@smilegate.com::1c75c7d7-5cc9-493e-8431-da483c63ddaa" providerId="AD" clId="Web-{66320FF2-A211-02F2-71F5-CF5362BA879A}" dt="2021-01-04T07:24:38.959" v="71" actId="1076"/>
        <pc:sldMkLst>
          <pc:docMk/>
          <pc:sldMk cId="1802828399" sldId="331"/>
        </pc:sldMkLst>
        <pc:spChg chg="mod">
          <ac:chgData name="임영수C/SGS DevCamp" userId="S::yslimc@smilegate.com::1c75c7d7-5cc9-493e-8431-da483c63ddaa" providerId="AD" clId="Web-{66320FF2-A211-02F2-71F5-CF5362BA879A}" dt="2021-01-04T07:24:26.803" v="65" actId="20577"/>
          <ac:spMkLst>
            <pc:docMk/>
            <pc:sldMk cId="1802828399" sldId="331"/>
            <ac:spMk id="3" creationId="{16358280-275A-644E-8473-20D0E7725A5A}"/>
          </ac:spMkLst>
        </pc:spChg>
        <pc:picChg chg="add del mod">
          <ac:chgData name="임영수C/SGS DevCamp" userId="S::yslimc@smilegate.com::1c75c7d7-5cc9-493e-8431-da483c63ddaa" providerId="AD" clId="Web-{66320FF2-A211-02F2-71F5-CF5362BA879A}" dt="2021-01-04T07:24:31.834" v="67"/>
          <ac:picMkLst>
            <pc:docMk/>
            <pc:sldMk cId="1802828399" sldId="331"/>
            <ac:picMk id="2" creationId="{FF65953B-A8CA-4696-86FD-EACCFAA8BC5C}"/>
          </ac:picMkLst>
        </pc:picChg>
        <pc:picChg chg="del">
          <ac:chgData name="임영수C/SGS DevCamp" userId="S::yslimc@smilegate.com::1c75c7d7-5cc9-493e-8431-da483c63ddaa" providerId="AD" clId="Web-{66320FF2-A211-02F2-71F5-CF5362BA879A}" dt="2021-01-04T07:23:50.568" v="44"/>
          <ac:picMkLst>
            <pc:docMk/>
            <pc:sldMk cId="1802828399" sldId="331"/>
            <ac:picMk id="4" creationId="{B983FDB4-1FF2-4FF4-8D93-B39CE723B5C0}"/>
          </ac:picMkLst>
        </pc:picChg>
        <pc:picChg chg="add mod">
          <ac:chgData name="임영수C/SGS DevCamp" userId="S::yslimc@smilegate.com::1c75c7d7-5cc9-493e-8431-da483c63ddaa" providerId="AD" clId="Web-{66320FF2-A211-02F2-71F5-CF5362BA879A}" dt="2021-01-04T07:24:38.959" v="71" actId="1076"/>
          <ac:picMkLst>
            <pc:docMk/>
            <pc:sldMk cId="1802828399" sldId="331"/>
            <ac:picMk id="5" creationId="{884C8EAA-FBBF-4949-AA9D-79489BC30E4D}"/>
          </ac:picMkLst>
        </pc:picChg>
      </pc:sldChg>
      <pc:sldChg chg="addSp delSp modSp">
        <pc:chgData name="임영수C/SGS DevCamp" userId="S::yslimc@smilegate.com::1c75c7d7-5cc9-493e-8431-da483c63ddaa" providerId="AD" clId="Web-{66320FF2-A211-02F2-71F5-CF5362BA879A}" dt="2021-01-04T07:23:41.130" v="40" actId="1076"/>
        <pc:sldMkLst>
          <pc:docMk/>
          <pc:sldMk cId="4003919344" sldId="332"/>
        </pc:sldMkLst>
        <pc:picChg chg="del">
          <ac:chgData name="임영수C/SGS DevCamp" userId="S::yslimc@smilegate.com::1c75c7d7-5cc9-493e-8431-da483c63ddaa" providerId="AD" clId="Web-{66320FF2-A211-02F2-71F5-CF5362BA879A}" dt="2021-01-04T07:23:34.693" v="37"/>
          <ac:picMkLst>
            <pc:docMk/>
            <pc:sldMk cId="4003919344" sldId="332"/>
            <ac:picMk id="2" creationId="{71B9E756-11D8-418D-9F7D-183411E9D0BB}"/>
          </ac:picMkLst>
        </pc:picChg>
        <pc:picChg chg="add mod">
          <ac:chgData name="임영수C/SGS DevCamp" userId="S::yslimc@smilegate.com::1c75c7d7-5cc9-493e-8431-da483c63ddaa" providerId="AD" clId="Web-{66320FF2-A211-02F2-71F5-CF5362BA879A}" dt="2021-01-04T07:23:41.130" v="40" actId="1076"/>
          <ac:picMkLst>
            <pc:docMk/>
            <pc:sldMk cId="4003919344" sldId="332"/>
            <ac:picMk id="4" creationId="{50469D19-C08E-43EB-A384-CAD66D6918BA}"/>
          </ac:picMkLst>
        </pc:picChg>
      </pc:sldChg>
      <pc:sldChg chg="addSp delSp modSp">
        <pc:chgData name="임영수C/SGS DevCamp" userId="S::yslimc@smilegate.com::1c75c7d7-5cc9-493e-8431-da483c63ddaa" providerId="AD" clId="Web-{66320FF2-A211-02F2-71F5-CF5362BA879A}" dt="2021-01-04T07:33:49.422" v="258" actId="20577"/>
        <pc:sldMkLst>
          <pc:docMk/>
          <pc:sldMk cId="337999327" sldId="344"/>
        </pc:sldMkLst>
        <pc:spChg chg="del">
          <ac:chgData name="임영수C/SGS DevCamp" userId="S::yslimc@smilegate.com::1c75c7d7-5cc9-493e-8431-da483c63ddaa" providerId="AD" clId="Web-{66320FF2-A211-02F2-71F5-CF5362BA879A}" dt="2021-01-04T07:31:06.841" v="211"/>
          <ac:spMkLst>
            <pc:docMk/>
            <pc:sldMk cId="337999327" sldId="344"/>
            <ac:spMk id="3" creationId="{7B4C3533-7D85-4221-A7C5-D992C2D927D5}"/>
          </ac:spMkLst>
        </pc:spChg>
        <pc:spChg chg="add del mod">
          <ac:chgData name="임영수C/SGS DevCamp" userId="S::yslimc@smilegate.com::1c75c7d7-5cc9-493e-8431-da483c63ddaa" providerId="AD" clId="Web-{66320FF2-A211-02F2-71F5-CF5362BA879A}" dt="2021-01-04T07:31:08.966" v="212"/>
          <ac:spMkLst>
            <pc:docMk/>
            <pc:sldMk cId="337999327" sldId="344"/>
            <ac:spMk id="4" creationId="{D3F10EEA-CDBE-434E-9118-934A99466E34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30:30.106" v="210" actId="14100"/>
          <ac:spMkLst>
            <pc:docMk/>
            <pc:sldMk cId="337999327" sldId="344"/>
            <ac:spMk id="5" creationId="{0F4C1446-0953-4503-A407-EB0ABA81F7C2}"/>
          </ac:spMkLst>
        </pc:spChg>
        <pc:spChg chg="add mod">
          <ac:chgData name="임영수C/SGS DevCamp" userId="S::yslimc@smilegate.com::1c75c7d7-5cc9-493e-8431-da483c63ddaa" providerId="AD" clId="Web-{66320FF2-A211-02F2-71F5-CF5362BA879A}" dt="2021-01-04T07:33:49.422" v="258" actId="20577"/>
          <ac:spMkLst>
            <pc:docMk/>
            <pc:sldMk cId="337999327" sldId="344"/>
            <ac:spMk id="6" creationId="{63A37682-2912-4F8A-9C4A-98DAE2124DAB}"/>
          </ac:spMkLst>
        </pc:spChg>
      </pc:sldChg>
      <pc:sldChg chg="add replId">
        <pc:chgData name="임영수C/SGS DevCamp" userId="S::yslimc@smilegate.com::1c75c7d7-5cc9-493e-8431-da483c63ddaa" providerId="AD" clId="Web-{66320FF2-A211-02F2-71F5-CF5362BA879A}" dt="2021-01-04T07:24:18.600" v="49"/>
        <pc:sldMkLst>
          <pc:docMk/>
          <pc:sldMk cId="170530843" sldId="345"/>
        </pc:sldMkLst>
      </pc:sldChg>
    </pc:docChg>
  </pc:docChgLst>
  <pc:docChgLst>
    <pc:chgData name="백지연B/SGS DevCamp" userId="S::jyeonbaek@smilegate.com::d357b275-f334-464f-9020-26c53f8e09d1" providerId="AD" clId="Web-{EAA328B9-6ABB-E5A1-7141-CD7E587570CD}"/>
    <pc:docChg chg="modSld">
      <pc:chgData name="백지연B/SGS DevCamp" userId="S::jyeonbaek@smilegate.com::d357b275-f334-464f-9020-26c53f8e09d1" providerId="AD" clId="Web-{EAA328B9-6ABB-E5A1-7141-CD7E587570CD}" dt="2021-01-04T05:00:37.983" v="5" actId="20577"/>
      <pc:docMkLst>
        <pc:docMk/>
      </pc:docMkLst>
      <pc:sldChg chg="modSp">
        <pc:chgData name="백지연B/SGS DevCamp" userId="S::jyeonbaek@smilegate.com::d357b275-f334-464f-9020-26c53f8e09d1" providerId="AD" clId="Web-{EAA328B9-6ABB-E5A1-7141-CD7E587570CD}" dt="2021-01-04T05:00:03.545" v="3" actId="20577"/>
        <pc:sldMkLst>
          <pc:docMk/>
          <pc:sldMk cId="3941364795" sldId="257"/>
        </pc:sldMkLst>
        <pc:spChg chg="mod">
          <ac:chgData name="백지연B/SGS DevCamp" userId="S::jyeonbaek@smilegate.com::d357b275-f334-464f-9020-26c53f8e09d1" providerId="AD" clId="Web-{EAA328B9-6ABB-E5A1-7141-CD7E587570CD}" dt="2021-01-04T05:00:03.545" v="3" actId="20577"/>
          <ac:spMkLst>
            <pc:docMk/>
            <pc:sldMk cId="3941364795" sldId="257"/>
            <ac:spMk id="125" creationId="{00000000-0000-0000-0000-000000000000}"/>
          </ac:spMkLst>
        </pc:spChg>
      </pc:sldChg>
      <pc:sldChg chg="modSp">
        <pc:chgData name="백지연B/SGS DevCamp" userId="S::jyeonbaek@smilegate.com::d357b275-f334-464f-9020-26c53f8e09d1" providerId="AD" clId="Web-{EAA328B9-6ABB-E5A1-7141-CD7E587570CD}" dt="2021-01-04T05:00:37.983" v="5" actId="20577"/>
        <pc:sldMkLst>
          <pc:docMk/>
          <pc:sldMk cId="3438314448" sldId="259"/>
        </pc:sldMkLst>
        <pc:spChg chg="mod">
          <ac:chgData name="백지연B/SGS DevCamp" userId="S::jyeonbaek@smilegate.com::d357b275-f334-464f-9020-26c53f8e09d1" providerId="AD" clId="Web-{EAA328B9-6ABB-E5A1-7141-CD7E587570CD}" dt="2021-01-04T05:00:37.983" v="5" actId="20577"/>
          <ac:spMkLst>
            <pc:docMk/>
            <pc:sldMk cId="3438314448" sldId="259"/>
            <ac:spMk id="13" creationId="{2954C6E2-DEE0-46D6-9070-991246C727F0}"/>
          </ac:spMkLst>
        </pc:spChg>
      </pc:sldChg>
    </pc:docChg>
  </pc:docChgLst>
  <pc:docChgLst>
    <pc:chgData name="박소현C/SGS DevCamp" userId="S::shparkc@smilegate.com::b6ded9f9-1722-4edd-8dba-128b08e80a16" providerId="AD" clId="Web-{FD907403-EB63-4115-BA6A-EEF61BC33E32}"/>
    <pc:docChg chg="modSld">
      <pc:chgData name="박소현C/SGS DevCamp" userId="S::shparkc@smilegate.com::b6ded9f9-1722-4edd-8dba-128b08e80a16" providerId="AD" clId="Web-{FD907403-EB63-4115-BA6A-EEF61BC33E32}" dt="2020-12-25T16:40:33.441" v="1"/>
      <pc:docMkLst>
        <pc:docMk/>
      </pc:docMkLst>
      <pc:sldChg chg="addSp delSp modSp">
        <pc:chgData name="박소현C/SGS DevCamp" userId="S::shparkc@smilegate.com::b6ded9f9-1722-4edd-8dba-128b08e80a16" providerId="AD" clId="Web-{FD907403-EB63-4115-BA6A-EEF61BC33E32}" dt="2020-12-25T16:40:33.441" v="1"/>
        <pc:sldMkLst>
          <pc:docMk/>
          <pc:sldMk cId="3569210928" sldId="256"/>
        </pc:sldMkLst>
        <pc:picChg chg="add del mod">
          <ac:chgData name="박소현C/SGS DevCamp" userId="S::shparkc@smilegate.com::b6ded9f9-1722-4edd-8dba-128b08e80a16" providerId="AD" clId="Web-{FD907403-EB63-4115-BA6A-EEF61BC33E32}" dt="2020-12-25T16:40:33.441" v="1"/>
          <ac:picMkLst>
            <pc:docMk/>
            <pc:sldMk cId="3569210928" sldId="256"/>
            <ac:picMk id="4" creationId="{806BDF6F-060C-4D1D-8C93-88361BA0CE6F}"/>
          </ac:picMkLst>
        </pc:picChg>
      </pc:sldChg>
    </pc:docChg>
  </pc:docChgLst>
  <pc:docChgLst>
    <pc:chgData name="신영환/SGS DevCamp" userId="S::younghshin@smilegate.com::dfc41117-1df7-4003-b5bb-5a017d18150b" providerId="AD" clId="Web-{4EAC6B8C-3759-75E9-61C3-CCE0AD26F72E}"/>
    <pc:docChg chg="">
      <pc:chgData name="신영환/SGS DevCamp" userId="S::younghshin@smilegate.com::dfc41117-1df7-4003-b5bb-5a017d18150b" providerId="AD" clId="Web-{4EAC6B8C-3759-75E9-61C3-CCE0AD26F72E}" dt="2020-12-28T01:41:34.071" v="1"/>
      <pc:docMkLst>
        <pc:docMk/>
      </pc:docMkLst>
      <pc:sldChg chg="addCm">
        <pc:chgData name="신영환/SGS DevCamp" userId="S::younghshin@smilegate.com::dfc41117-1df7-4003-b5bb-5a017d18150b" providerId="AD" clId="Web-{4EAC6B8C-3759-75E9-61C3-CCE0AD26F72E}" dt="2020-12-28T01:41:34.071" v="1"/>
        <pc:sldMkLst>
          <pc:docMk/>
          <pc:sldMk cId="2207968073" sldId="316"/>
        </pc:sldMkLst>
      </pc:sldChg>
    </pc:docChg>
  </pc:docChgLst>
  <pc:docChgLst>
    <pc:chgData name="임영수C/SGS DevCamp" userId="S::yslimc@smilegate.com::1c75c7d7-5cc9-493e-8431-da483c63ddaa" providerId="AD" clId="Web-{E1E57F97-03EE-A67C-531D-683D913A8D80}"/>
    <pc:docChg chg="addSld modSld">
      <pc:chgData name="임영수C/SGS DevCamp" userId="S::yslimc@smilegate.com::1c75c7d7-5cc9-493e-8431-da483c63ddaa" providerId="AD" clId="Web-{E1E57F97-03EE-A67C-531D-683D913A8D80}" dt="2020-12-28T06:32:32.337" v="105" actId="20577"/>
      <pc:docMkLst>
        <pc:docMk/>
      </pc:docMkLst>
      <pc:sldChg chg="addSp delSp modSp">
        <pc:chgData name="임영수C/SGS DevCamp" userId="S::yslimc@smilegate.com::1c75c7d7-5cc9-493e-8431-da483c63ddaa" providerId="AD" clId="Web-{E1E57F97-03EE-A67C-531D-683D913A8D80}" dt="2020-12-28T06:21:08.790" v="5"/>
        <pc:sldMkLst>
          <pc:docMk/>
          <pc:sldMk cId="234558459" sldId="322"/>
        </pc:sldMkLst>
        <pc:picChg chg="add del">
          <ac:chgData name="임영수C/SGS DevCamp" userId="S::yslimc@smilegate.com::1c75c7d7-5cc9-493e-8431-da483c63ddaa" providerId="AD" clId="Web-{E1E57F97-03EE-A67C-531D-683D913A8D80}" dt="2020-12-28T06:21:08.790" v="5"/>
          <ac:picMkLst>
            <pc:docMk/>
            <pc:sldMk cId="234558459" sldId="322"/>
            <ac:picMk id="4" creationId="{AC6DB7D6-24B0-428D-8CAE-CEA2C72BAF4E}"/>
          </ac:picMkLst>
        </pc:picChg>
        <pc:picChg chg="add del mod">
          <ac:chgData name="임영수C/SGS DevCamp" userId="S::yslimc@smilegate.com::1c75c7d7-5cc9-493e-8431-da483c63ddaa" providerId="AD" clId="Web-{E1E57F97-03EE-A67C-531D-683D913A8D80}" dt="2020-12-28T06:21:04.431" v="4"/>
          <ac:picMkLst>
            <pc:docMk/>
            <pc:sldMk cId="234558459" sldId="322"/>
            <ac:picMk id="5" creationId="{D9F189FD-53FD-49CE-8D3C-05BBC112C6D6}"/>
          </ac:picMkLst>
        </pc:picChg>
      </pc:sldChg>
      <pc:sldChg chg="addSp delSp modSp">
        <pc:chgData name="임영수C/SGS DevCamp" userId="S::yslimc@smilegate.com::1c75c7d7-5cc9-493e-8431-da483c63ddaa" providerId="AD" clId="Web-{E1E57F97-03EE-A67C-531D-683D913A8D80}" dt="2020-12-28T06:27:17.752" v="43" actId="1076"/>
        <pc:sldMkLst>
          <pc:docMk/>
          <pc:sldMk cId="3794357180" sldId="323"/>
        </pc:sldMkLst>
        <pc:picChg chg="del">
          <ac:chgData name="임영수C/SGS DevCamp" userId="S::yslimc@smilegate.com::1c75c7d7-5cc9-493e-8431-da483c63ddaa" providerId="AD" clId="Web-{E1E57F97-03EE-A67C-531D-683D913A8D80}" dt="2020-12-28T06:21:47.400" v="12"/>
          <ac:picMkLst>
            <pc:docMk/>
            <pc:sldMk cId="3794357180" sldId="323"/>
            <ac:picMk id="2" creationId="{7126F50A-ED78-4B45-86F4-62BF8D191F08}"/>
          </ac:picMkLst>
        </pc:picChg>
        <pc:picChg chg="add del mod">
          <ac:chgData name="임영수C/SGS DevCamp" userId="S::yslimc@smilegate.com::1c75c7d7-5cc9-493e-8431-da483c63ddaa" providerId="AD" clId="Web-{E1E57F97-03EE-A67C-531D-683D913A8D80}" dt="2020-12-28T06:27:11.877" v="42"/>
          <ac:picMkLst>
            <pc:docMk/>
            <pc:sldMk cId="3794357180" sldId="323"/>
            <ac:picMk id="4" creationId="{50734411-E5E0-4232-9DAF-00BF9FF08B65}"/>
          </ac:picMkLst>
        </pc:picChg>
        <pc:picChg chg="add mod">
          <ac:chgData name="임영수C/SGS DevCamp" userId="S::yslimc@smilegate.com::1c75c7d7-5cc9-493e-8431-da483c63ddaa" providerId="AD" clId="Web-{E1E57F97-03EE-A67C-531D-683D913A8D80}" dt="2020-12-28T06:27:17.752" v="43" actId="1076"/>
          <ac:picMkLst>
            <pc:docMk/>
            <pc:sldMk cId="3794357180" sldId="323"/>
            <ac:picMk id="5" creationId="{8B986011-6123-4A2B-9DF8-299CBA32AC98}"/>
          </ac:picMkLst>
        </pc:picChg>
      </pc:sldChg>
      <pc:sldChg chg="addSp delSp modSp">
        <pc:chgData name="임영수C/SGS DevCamp" userId="S::yslimc@smilegate.com::1c75c7d7-5cc9-493e-8431-da483c63ddaa" providerId="AD" clId="Web-{E1E57F97-03EE-A67C-531D-683D913A8D80}" dt="2020-12-28T06:27:44.362" v="49" actId="1076"/>
        <pc:sldMkLst>
          <pc:docMk/>
          <pc:sldMk cId="3109766900" sldId="324"/>
        </pc:sldMkLst>
        <pc:picChg chg="add del mod">
          <ac:chgData name="임영수C/SGS DevCamp" userId="S::yslimc@smilegate.com::1c75c7d7-5cc9-493e-8431-da483c63ddaa" providerId="AD" clId="Web-{E1E57F97-03EE-A67C-531D-683D913A8D80}" dt="2020-12-28T06:27:38.471" v="48"/>
          <ac:picMkLst>
            <pc:docMk/>
            <pc:sldMk cId="3109766900" sldId="324"/>
            <ac:picMk id="2" creationId="{2006052A-9377-4F5A-B1DF-D0EF27453148}"/>
          </ac:picMkLst>
        </pc:picChg>
        <pc:picChg chg="del">
          <ac:chgData name="임영수C/SGS DevCamp" userId="S::yslimc@smilegate.com::1c75c7d7-5cc9-493e-8431-da483c63ddaa" providerId="AD" clId="Web-{E1E57F97-03EE-A67C-531D-683D913A8D80}" dt="2020-12-28T06:22:26.495" v="18"/>
          <ac:picMkLst>
            <pc:docMk/>
            <pc:sldMk cId="3109766900" sldId="324"/>
            <ac:picMk id="4" creationId="{53B4D5FB-6582-4F21-BC33-3354CDE968C4}"/>
          </ac:picMkLst>
        </pc:picChg>
        <pc:picChg chg="add mod">
          <ac:chgData name="임영수C/SGS DevCamp" userId="S::yslimc@smilegate.com::1c75c7d7-5cc9-493e-8431-da483c63ddaa" providerId="AD" clId="Web-{E1E57F97-03EE-A67C-531D-683D913A8D80}" dt="2020-12-28T06:27:44.362" v="49" actId="1076"/>
          <ac:picMkLst>
            <pc:docMk/>
            <pc:sldMk cId="3109766900" sldId="324"/>
            <ac:picMk id="5" creationId="{1066E193-B59F-494B-B02C-06A4C40AE0D5}"/>
          </ac:picMkLst>
        </pc:picChg>
      </pc:sldChg>
      <pc:sldChg chg="addSp delSp modSp">
        <pc:chgData name="임영수C/SGS DevCamp" userId="S::yslimc@smilegate.com::1c75c7d7-5cc9-493e-8431-da483c63ddaa" providerId="AD" clId="Web-{E1E57F97-03EE-A67C-531D-683D913A8D80}" dt="2020-12-28T06:28:08.456" v="55" actId="1076"/>
        <pc:sldMkLst>
          <pc:docMk/>
          <pc:sldMk cId="1378819478" sldId="325"/>
        </pc:sldMkLst>
        <pc:picChg chg="del">
          <ac:chgData name="임영수C/SGS DevCamp" userId="S::yslimc@smilegate.com::1c75c7d7-5cc9-493e-8431-da483c63ddaa" providerId="AD" clId="Web-{E1E57F97-03EE-A67C-531D-683D913A8D80}" dt="2020-12-28T06:22:58.136" v="24"/>
          <ac:picMkLst>
            <pc:docMk/>
            <pc:sldMk cId="1378819478" sldId="325"/>
            <ac:picMk id="2" creationId="{C8856D61-2C80-4AAE-BB0A-17E589062A9A}"/>
          </ac:picMkLst>
        </pc:picChg>
        <pc:picChg chg="add del mod">
          <ac:chgData name="임영수C/SGS DevCamp" userId="S::yslimc@smilegate.com::1c75c7d7-5cc9-493e-8431-da483c63ddaa" providerId="AD" clId="Web-{E1E57F97-03EE-A67C-531D-683D913A8D80}" dt="2020-12-28T06:27:56.768" v="54"/>
          <ac:picMkLst>
            <pc:docMk/>
            <pc:sldMk cId="1378819478" sldId="325"/>
            <ac:picMk id="4" creationId="{57B08FE0-C553-4129-9A5B-C536A337F46F}"/>
          </ac:picMkLst>
        </pc:picChg>
        <pc:picChg chg="add mod">
          <ac:chgData name="임영수C/SGS DevCamp" userId="S::yslimc@smilegate.com::1c75c7d7-5cc9-493e-8431-da483c63ddaa" providerId="AD" clId="Web-{E1E57F97-03EE-A67C-531D-683D913A8D80}" dt="2020-12-28T06:28:08.456" v="55" actId="1076"/>
          <ac:picMkLst>
            <pc:docMk/>
            <pc:sldMk cId="1378819478" sldId="325"/>
            <ac:picMk id="5" creationId="{884C681D-6701-4C72-BDAD-C36BBA8F935B}"/>
          </ac:picMkLst>
        </pc:picChg>
      </pc:sldChg>
      <pc:sldChg chg="addSp delSp modSp">
        <pc:chgData name="임영수C/SGS DevCamp" userId="S::yslimc@smilegate.com::1c75c7d7-5cc9-493e-8431-da483c63ddaa" providerId="AD" clId="Web-{E1E57F97-03EE-A67C-531D-683D913A8D80}" dt="2020-12-28T06:32:32.337" v="105" actId="20577"/>
        <pc:sldMkLst>
          <pc:docMk/>
          <pc:sldMk cId="1923059870" sldId="326"/>
        </pc:sldMkLst>
        <pc:spChg chg="mod">
          <ac:chgData name="임영수C/SGS DevCamp" userId="S::yslimc@smilegate.com::1c75c7d7-5cc9-493e-8431-da483c63ddaa" providerId="AD" clId="Web-{E1E57F97-03EE-A67C-531D-683D913A8D80}" dt="2020-12-28T06:32:32.337" v="105" actId="20577"/>
          <ac:spMkLst>
            <pc:docMk/>
            <pc:sldMk cId="1923059870" sldId="326"/>
            <ac:spMk id="3" creationId="{16358280-275A-644E-8473-20D0E7725A5A}"/>
          </ac:spMkLst>
        </pc:spChg>
        <pc:picChg chg="add mod">
          <ac:chgData name="임영수C/SGS DevCamp" userId="S::yslimc@smilegate.com::1c75c7d7-5cc9-493e-8431-da483c63ddaa" providerId="AD" clId="Web-{E1E57F97-03EE-A67C-531D-683D913A8D80}" dt="2020-12-28T06:28:26.410" v="56" actId="1076"/>
          <ac:picMkLst>
            <pc:docMk/>
            <pc:sldMk cId="1923059870" sldId="326"/>
            <ac:picMk id="2" creationId="{F5877CBA-87BA-4E77-B075-AAD7D51BCA24}"/>
          </ac:picMkLst>
        </pc:picChg>
        <pc:picChg chg="del">
          <ac:chgData name="임영수C/SGS DevCamp" userId="S::yslimc@smilegate.com::1c75c7d7-5cc9-493e-8431-da483c63ddaa" providerId="AD" clId="Web-{E1E57F97-03EE-A67C-531D-683D913A8D80}" dt="2020-12-28T06:23:33.669" v="30"/>
          <ac:picMkLst>
            <pc:docMk/>
            <pc:sldMk cId="1923059870" sldId="326"/>
            <ac:picMk id="4" creationId="{764ED7BA-3037-40D8-A627-89B1B196BB1B}"/>
          </ac:picMkLst>
        </pc:picChg>
      </pc:sldChg>
      <pc:sldChg chg="addSp delSp modSp">
        <pc:chgData name="임영수C/SGS DevCamp" userId="S::yslimc@smilegate.com::1c75c7d7-5cc9-493e-8431-da483c63ddaa" providerId="AD" clId="Web-{E1E57F97-03EE-A67C-531D-683D913A8D80}" dt="2020-12-28T06:32:05.274" v="90" actId="20577"/>
        <pc:sldMkLst>
          <pc:docMk/>
          <pc:sldMk cId="4107919197" sldId="327"/>
        </pc:sldMkLst>
        <pc:spChg chg="mod">
          <ac:chgData name="임영수C/SGS DevCamp" userId="S::yslimc@smilegate.com::1c75c7d7-5cc9-493e-8431-da483c63ddaa" providerId="AD" clId="Web-{E1E57F97-03EE-A67C-531D-683D913A8D80}" dt="2020-12-28T06:32:05.274" v="90" actId="20577"/>
          <ac:spMkLst>
            <pc:docMk/>
            <pc:sldMk cId="4107919197" sldId="327"/>
            <ac:spMk id="3" creationId="{16358280-275A-644E-8473-20D0E7725A5A}"/>
          </ac:spMkLst>
        </pc:spChg>
        <pc:picChg chg="del">
          <ac:chgData name="임영수C/SGS DevCamp" userId="S::yslimc@smilegate.com::1c75c7d7-5cc9-493e-8431-da483c63ddaa" providerId="AD" clId="Web-{E1E57F97-03EE-A67C-531D-683D913A8D80}" dt="2020-12-28T06:24:05.263" v="36"/>
          <ac:picMkLst>
            <pc:docMk/>
            <pc:sldMk cId="4107919197" sldId="327"/>
            <ac:picMk id="2" creationId="{5745B127-C753-42F2-B4D3-A19095134562}"/>
          </ac:picMkLst>
        </pc:picChg>
        <pc:picChg chg="del">
          <ac:chgData name="임영수C/SGS DevCamp" userId="S::yslimc@smilegate.com::1c75c7d7-5cc9-493e-8431-da483c63ddaa" providerId="AD" clId="Web-{E1E57F97-03EE-A67C-531D-683D913A8D80}" dt="2020-12-28T06:29:05.489" v="62"/>
          <ac:picMkLst>
            <pc:docMk/>
            <pc:sldMk cId="4107919197" sldId="327"/>
            <ac:picMk id="4" creationId="{B7A28D60-09D9-4871-AFA9-4F41EEF89BA7}"/>
          </ac:picMkLst>
        </pc:picChg>
        <pc:picChg chg="add del mod">
          <ac:chgData name="임영수C/SGS DevCamp" userId="S::yslimc@smilegate.com::1c75c7d7-5cc9-493e-8431-da483c63ddaa" providerId="AD" clId="Web-{E1E57F97-03EE-A67C-531D-683D913A8D80}" dt="2020-12-28T06:28:51.660" v="61"/>
          <ac:picMkLst>
            <pc:docMk/>
            <pc:sldMk cId="4107919197" sldId="327"/>
            <ac:picMk id="5" creationId="{4385A065-D9E8-4AD7-A423-29CC381491D9}"/>
          </ac:picMkLst>
        </pc:picChg>
        <pc:picChg chg="add mod">
          <ac:chgData name="임영수C/SGS DevCamp" userId="S::yslimc@smilegate.com::1c75c7d7-5cc9-493e-8431-da483c63ddaa" providerId="AD" clId="Web-{E1E57F97-03EE-A67C-531D-683D913A8D80}" dt="2020-12-28T06:28:50.379" v="60" actId="1076"/>
          <ac:picMkLst>
            <pc:docMk/>
            <pc:sldMk cId="4107919197" sldId="327"/>
            <ac:picMk id="6" creationId="{12EB6CB6-F625-4645-A079-082EDC20BCDF}"/>
          </ac:picMkLst>
        </pc:picChg>
      </pc:sldChg>
      <pc:sldChg chg="addSp delSp modSp">
        <pc:chgData name="임영수C/SGS DevCamp" userId="S::yslimc@smilegate.com::1c75c7d7-5cc9-493e-8431-da483c63ddaa" providerId="AD" clId="Web-{E1E57F97-03EE-A67C-531D-683D913A8D80}" dt="2020-12-28T06:32:18.712" v="97" actId="20577"/>
        <pc:sldMkLst>
          <pc:docMk/>
          <pc:sldMk cId="1558370389" sldId="328"/>
        </pc:sldMkLst>
        <pc:spChg chg="mod">
          <ac:chgData name="임영수C/SGS DevCamp" userId="S::yslimc@smilegate.com::1c75c7d7-5cc9-493e-8431-da483c63ddaa" providerId="AD" clId="Web-{E1E57F97-03EE-A67C-531D-683D913A8D80}" dt="2020-12-28T06:32:18.712" v="97" actId="20577"/>
          <ac:spMkLst>
            <pc:docMk/>
            <pc:sldMk cId="1558370389" sldId="328"/>
            <ac:spMk id="3" creationId="{16358280-275A-644E-8473-20D0E7725A5A}"/>
          </ac:spMkLst>
        </pc:spChg>
        <pc:picChg chg="add del mod">
          <ac:chgData name="임영수C/SGS DevCamp" userId="S::yslimc@smilegate.com::1c75c7d7-5cc9-493e-8431-da483c63ddaa" providerId="AD" clId="Web-{E1E57F97-03EE-A67C-531D-683D913A8D80}" dt="2020-12-28T06:29:38.740" v="69"/>
          <ac:picMkLst>
            <pc:docMk/>
            <pc:sldMk cId="1558370389" sldId="328"/>
            <ac:picMk id="2" creationId="{F400946F-3239-4558-AD97-43FF3FD7565D}"/>
          </ac:picMkLst>
        </pc:picChg>
        <pc:picChg chg="del">
          <ac:chgData name="임영수C/SGS DevCamp" userId="S::yslimc@smilegate.com::1c75c7d7-5cc9-493e-8431-da483c63ddaa" providerId="AD" clId="Web-{E1E57F97-03EE-A67C-531D-683D913A8D80}" dt="2020-12-28T06:29:46.959" v="71"/>
          <ac:picMkLst>
            <pc:docMk/>
            <pc:sldMk cId="1558370389" sldId="328"/>
            <ac:picMk id="4" creationId="{B7A28D60-09D9-4871-AFA9-4F41EEF89BA7}"/>
          </ac:picMkLst>
        </pc:picChg>
        <pc:picChg chg="del">
          <ac:chgData name="임영수C/SGS DevCamp" userId="S::yslimc@smilegate.com::1c75c7d7-5cc9-493e-8431-da483c63ddaa" providerId="AD" clId="Web-{E1E57F97-03EE-A67C-531D-683D913A8D80}" dt="2020-12-28T06:29:42.693" v="70"/>
          <ac:picMkLst>
            <pc:docMk/>
            <pc:sldMk cId="1558370389" sldId="328"/>
            <ac:picMk id="5" creationId="{4EDD24AA-1B20-4432-9CDC-C44966982352}"/>
          </ac:picMkLst>
        </pc:picChg>
        <pc:picChg chg="del">
          <ac:chgData name="임영수C/SGS DevCamp" userId="S::yslimc@smilegate.com::1c75c7d7-5cc9-493e-8431-da483c63ddaa" providerId="AD" clId="Web-{E1E57F97-03EE-A67C-531D-683D913A8D80}" dt="2020-12-28T06:29:31.130" v="67"/>
          <ac:picMkLst>
            <pc:docMk/>
            <pc:sldMk cId="1558370389" sldId="328"/>
            <ac:picMk id="6" creationId="{D11B2BFA-2D0F-44BA-B551-5E243C7A9715}"/>
          </ac:picMkLst>
        </pc:picChg>
      </pc:sldChg>
      <pc:sldChg chg="addSp delSp modSp">
        <pc:chgData name="임영수C/SGS DevCamp" userId="S::yslimc@smilegate.com::1c75c7d7-5cc9-493e-8431-da483c63ddaa" providerId="AD" clId="Web-{E1E57F97-03EE-A67C-531D-683D913A8D80}" dt="2020-12-28T06:31:10.179" v="83" actId="20577"/>
        <pc:sldMkLst>
          <pc:docMk/>
          <pc:sldMk cId="2099079728" sldId="329"/>
        </pc:sldMkLst>
        <pc:spChg chg="mod">
          <ac:chgData name="임영수C/SGS DevCamp" userId="S::yslimc@smilegate.com::1c75c7d7-5cc9-493e-8431-da483c63ddaa" providerId="AD" clId="Web-{E1E57F97-03EE-A67C-531D-683D913A8D80}" dt="2020-12-28T06:31:10.179" v="83" actId="20577"/>
          <ac:spMkLst>
            <pc:docMk/>
            <pc:sldMk cId="2099079728" sldId="329"/>
            <ac:spMk id="3" creationId="{16358280-275A-644E-8473-20D0E7725A5A}"/>
          </ac:spMkLst>
        </pc:spChg>
        <pc:picChg chg="del">
          <ac:chgData name="임영수C/SGS DevCamp" userId="S::yslimc@smilegate.com::1c75c7d7-5cc9-493e-8431-da483c63ddaa" providerId="AD" clId="Web-{E1E57F97-03EE-A67C-531D-683D913A8D80}" dt="2020-12-28T06:30:27.225" v="76"/>
          <ac:picMkLst>
            <pc:docMk/>
            <pc:sldMk cId="2099079728" sldId="329"/>
            <ac:picMk id="2" creationId="{1C55A892-8771-4DE0-88B2-80786F04E8C8}"/>
          </ac:picMkLst>
        </pc:picChg>
        <pc:picChg chg="del">
          <ac:chgData name="임영수C/SGS DevCamp" userId="S::yslimc@smilegate.com::1c75c7d7-5cc9-493e-8431-da483c63ddaa" providerId="AD" clId="Web-{E1E57F97-03EE-A67C-531D-683D913A8D80}" dt="2020-12-28T06:30:32.397" v="77"/>
          <ac:picMkLst>
            <pc:docMk/>
            <pc:sldMk cId="2099079728" sldId="329"/>
            <ac:picMk id="4" creationId="{B7A28D60-09D9-4871-AFA9-4F41EEF89BA7}"/>
          </ac:picMkLst>
        </pc:picChg>
        <pc:picChg chg="add mod">
          <ac:chgData name="임영수C/SGS DevCamp" userId="S::yslimc@smilegate.com::1c75c7d7-5cc9-493e-8431-da483c63ddaa" providerId="AD" clId="Web-{E1E57F97-03EE-A67C-531D-683D913A8D80}" dt="2020-12-28T06:30:23.725" v="75" actId="1076"/>
          <ac:picMkLst>
            <pc:docMk/>
            <pc:sldMk cId="2099079728" sldId="329"/>
            <ac:picMk id="5" creationId="{54F5779E-47CE-4CA4-8C4C-EACCDE40A257}"/>
          </ac:picMkLst>
        </pc:picChg>
      </pc:sldChg>
      <pc:sldChg chg="modSp">
        <pc:chgData name="임영수C/SGS DevCamp" userId="S::yslimc@smilegate.com::1c75c7d7-5cc9-493e-8431-da483c63ddaa" providerId="AD" clId="Web-{E1E57F97-03EE-A67C-531D-683D913A8D80}" dt="2020-12-28T06:31:00.304" v="81" actId="20577"/>
        <pc:sldMkLst>
          <pc:docMk/>
          <pc:sldMk cId="4060136294" sldId="330"/>
        </pc:sldMkLst>
        <pc:spChg chg="mod">
          <ac:chgData name="임영수C/SGS DevCamp" userId="S::yslimc@smilegate.com::1c75c7d7-5cc9-493e-8431-da483c63ddaa" providerId="AD" clId="Web-{E1E57F97-03EE-A67C-531D-683D913A8D80}" dt="2020-12-28T06:31:00.304" v="81" actId="20577"/>
          <ac:spMkLst>
            <pc:docMk/>
            <pc:sldMk cId="4060136294" sldId="330"/>
            <ac:spMk id="3" creationId="{16358280-275A-644E-8473-20D0E7725A5A}"/>
          </ac:spMkLst>
        </pc:spChg>
      </pc:sldChg>
      <pc:sldChg chg="add replId">
        <pc:chgData name="임영수C/SGS DevCamp" userId="S::yslimc@smilegate.com::1c75c7d7-5cc9-493e-8431-da483c63ddaa" providerId="AD" clId="Web-{E1E57F97-03EE-A67C-531D-683D913A8D80}" dt="2020-12-28T06:30:46.460" v="78"/>
        <pc:sldMkLst>
          <pc:docMk/>
          <pc:sldMk cId="4003919344" sldId="332"/>
        </pc:sldMkLst>
      </pc:sldChg>
    </pc:docChg>
  </pc:docChgLst>
  <pc:docChgLst>
    <pc:chgData name="박소현C/SGS DevCamp" userId="S::shparkc@smilegate.com::b6ded9f9-1722-4edd-8dba-128b08e80a16" providerId="AD" clId="Web-{6D0DA871-AA10-BB66-0F57-5AA5BBF4675C}"/>
    <pc:docChg chg="modSld">
      <pc:chgData name="박소현C/SGS DevCamp" userId="S::shparkc@smilegate.com::b6ded9f9-1722-4edd-8dba-128b08e80a16" providerId="AD" clId="Web-{6D0DA871-AA10-BB66-0F57-5AA5BBF4675C}" dt="2020-12-28T03:39:53.373" v="34"/>
      <pc:docMkLst>
        <pc:docMk/>
      </pc:docMkLst>
      <pc:sldChg chg="modSp">
        <pc:chgData name="박소현C/SGS DevCamp" userId="S::shparkc@smilegate.com::b6ded9f9-1722-4edd-8dba-128b08e80a16" providerId="AD" clId="Web-{6D0DA871-AA10-BB66-0F57-5AA5BBF4675C}" dt="2020-12-28T03:37:48.448" v="14" actId="20577"/>
        <pc:sldMkLst>
          <pc:docMk/>
          <pc:sldMk cId="3686222126" sldId="307"/>
        </pc:sldMkLst>
        <pc:spChg chg="mod">
          <ac:chgData name="박소현C/SGS DevCamp" userId="S::shparkc@smilegate.com::b6ded9f9-1722-4edd-8dba-128b08e80a16" providerId="AD" clId="Web-{6D0DA871-AA10-BB66-0F57-5AA5BBF4675C}" dt="2020-12-28T03:37:48.448" v="14" actId="20577"/>
          <ac:spMkLst>
            <pc:docMk/>
            <pc:sldMk cId="3686222126" sldId="307"/>
            <ac:spMk id="13" creationId="{6EA14EFE-2281-5942-9218-4A75E8EC7940}"/>
          </ac:spMkLst>
        </pc:spChg>
      </pc:sldChg>
      <pc:sldChg chg="addSp delSp">
        <pc:chgData name="박소현C/SGS DevCamp" userId="S::shparkc@smilegate.com::b6ded9f9-1722-4edd-8dba-128b08e80a16" providerId="AD" clId="Web-{6D0DA871-AA10-BB66-0F57-5AA5BBF4675C}" dt="2020-12-28T03:37:29.572" v="1"/>
        <pc:sldMkLst>
          <pc:docMk/>
          <pc:sldMk cId="3637494135" sldId="314"/>
        </pc:sldMkLst>
        <pc:grpChg chg="add">
          <ac:chgData name="박소현C/SGS DevCamp" userId="S::shparkc@smilegate.com::b6ded9f9-1722-4edd-8dba-128b08e80a16" providerId="AD" clId="Web-{6D0DA871-AA10-BB66-0F57-5AA5BBF4675C}" dt="2020-12-28T03:37:29.572" v="1"/>
          <ac:grpSpMkLst>
            <pc:docMk/>
            <pc:sldMk cId="3637494135" sldId="314"/>
            <ac:grpSpMk id="2" creationId="{51DFFB16-42DA-4473-AE18-5435BBFF04D1}"/>
          </ac:grpSpMkLst>
        </pc:grpChg>
        <pc:grpChg chg="del">
          <ac:chgData name="박소현C/SGS DevCamp" userId="S::shparkc@smilegate.com::b6ded9f9-1722-4edd-8dba-128b08e80a16" providerId="AD" clId="Web-{6D0DA871-AA10-BB66-0F57-5AA5BBF4675C}" dt="2020-12-28T03:37:28.760" v="0"/>
          <ac:grpSpMkLst>
            <pc:docMk/>
            <pc:sldMk cId="3637494135" sldId="314"/>
            <ac:grpSpMk id="23" creationId="{16CA3E9A-0EA3-D94D-AB26-7CF722F0820B}"/>
          </ac:grpSpMkLst>
        </pc:grpChg>
      </pc:sldChg>
      <pc:sldChg chg="addSp delSp modSp">
        <pc:chgData name="박소현C/SGS DevCamp" userId="S::shparkc@smilegate.com::b6ded9f9-1722-4edd-8dba-128b08e80a16" providerId="AD" clId="Web-{6D0DA871-AA10-BB66-0F57-5AA5BBF4675C}" dt="2020-12-28T03:39:53.373" v="34"/>
        <pc:sldMkLst>
          <pc:docMk/>
          <pc:sldMk cId="1252459933" sldId="318"/>
        </pc:sldMkLst>
        <pc:spChg chg="mod">
          <ac:chgData name="박소현C/SGS DevCamp" userId="S::shparkc@smilegate.com::b6ded9f9-1722-4edd-8dba-128b08e80a16" providerId="AD" clId="Web-{6D0DA871-AA10-BB66-0F57-5AA5BBF4675C}" dt="2020-12-28T03:39:23.138" v="18"/>
          <ac:spMkLst>
            <pc:docMk/>
            <pc:sldMk cId="1252459933" sldId="318"/>
            <ac:spMk id="43" creationId="{E7C3678B-F877-4647-8F0F-294B91C595CF}"/>
          </ac:spMkLst>
        </pc:spChg>
        <pc:spChg chg="mod">
          <ac:chgData name="박소현C/SGS DevCamp" userId="S::shparkc@smilegate.com::b6ded9f9-1722-4edd-8dba-128b08e80a16" providerId="AD" clId="Web-{6D0DA871-AA10-BB66-0F57-5AA5BBF4675C}" dt="2020-12-28T03:39:23.153" v="19"/>
          <ac:spMkLst>
            <pc:docMk/>
            <pc:sldMk cId="1252459933" sldId="318"/>
            <ac:spMk id="44" creationId="{5E9DC383-DB13-4FB1-A9F4-B65A1D72ECF6}"/>
          </ac:spMkLst>
        </pc:spChg>
        <pc:spChg chg="mod">
          <ac:chgData name="박소현C/SGS DevCamp" userId="S::shparkc@smilegate.com::b6ded9f9-1722-4edd-8dba-128b08e80a16" providerId="AD" clId="Web-{6D0DA871-AA10-BB66-0F57-5AA5BBF4675C}" dt="2020-12-28T03:39:23.169" v="20"/>
          <ac:spMkLst>
            <pc:docMk/>
            <pc:sldMk cId="1252459933" sldId="318"/>
            <ac:spMk id="45" creationId="{07D910DA-0D6A-47A8-80CF-EF0FC8D1FD8A}"/>
          </ac:spMkLst>
        </pc:spChg>
        <pc:spChg chg="mod">
          <ac:chgData name="박소현C/SGS DevCamp" userId="S::shparkc@smilegate.com::b6ded9f9-1722-4edd-8dba-128b08e80a16" providerId="AD" clId="Web-{6D0DA871-AA10-BB66-0F57-5AA5BBF4675C}" dt="2020-12-28T03:39:23.184" v="21"/>
          <ac:spMkLst>
            <pc:docMk/>
            <pc:sldMk cId="1252459933" sldId="318"/>
            <ac:spMk id="46" creationId="{79A7DC08-2845-4C09-804A-5C179FB56075}"/>
          </ac:spMkLst>
        </pc:spChg>
        <pc:spChg chg="mod">
          <ac:chgData name="박소현C/SGS DevCamp" userId="S::shparkc@smilegate.com::b6ded9f9-1722-4edd-8dba-128b08e80a16" providerId="AD" clId="Web-{6D0DA871-AA10-BB66-0F57-5AA5BBF4675C}" dt="2020-12-28T03:39:23.200" v="22"/>
          <ac:spMkLst>
            <pc:docMk/>
            <pc:sldMk cId="1252459933" sldId="318"/>
            <ac:spMk id="47" creationId="{3F4EB797-F92E-4233-AE64-41B7759B892C}"/>
          </ac:spMkLst>
        </pc:spChg>
        <pc:spChg chg="mod">
          <ac:chgData name="박소현C/SGS DevCamp" userId="S::shparkc@smilegate.com::b6ded9f9-1722-4edd-8dba-128b08e80a16" providerId="AD" clId="Web-{6D0DA871-AA10-BB66-0F57-5AA5BBF4675C}" dt="2020-12-28T03:39:23.231" v="23"/>
          <ac:spMkLst>
            <pc:docMk/>
            <pc:sldMk cId="1252459933" sldId="318"/>
            <ac:spMk id="48" creationId="{43CA742D-EAD2-4C2D-80BA-158137174A4C}"/>
          </ac:spMkLst>
        </pc:spChg>
        <pc:spChg chg="mod">
          <ac:chgData name="박소현C/SGS DevCamp" userId="S::shparkc@smilegate.com::b6ded9f9-1722-4edd-8dba-128b08e80a16" providerId="AD" clId="Web-{6D0DA871-AA10-BB66-0F57-5AA5BBF4675C}" dt="2020-12-28T03:39:23.247" v="24"/>
          <ac:spMkLst>
            <pc:docMk/>
            <pc:sldMk cId="1252459933" sldId="318"/>
            <ac:spMk id="49" creationId="{6EA3EB1A-7D83-41EE-833D-9F5697879791}"/>
          </ac:spMkLst>
        </pc:spChg>
        <pc:spChg chg="mod">
          <ac:chgData name="박소현C/SGS DevCamp" userId="S::shparkc@smilegate.com::b6ded9f9-1722-4edd-8dba-128b08e80a16" providerId="AD" clId="Web-{6D0DA871-AA10-BB66-0F57-5AA5BBF4675C}" dt="2020-12-28T03:39:23.263" v="25"/>
          <ac:spMkLst>
            <pc:docMk/>
            <pc:sldMk cId="1252459933" sldId="318"/>
            <ac:spMk id="50" creationId="{907CA1FE-BE59-42D0-A045-AB74A914C48D}"/>
          </ac:spMkLst>
        </pc:spChg>
        <pc:spChg chg="mod">
          <ac:chgData name="박소현C/SGS DevCamp" userId="S::shparkc@smilegate.com::b6ded9f9-1722-4edd-8dba-128b08e80a16" providerId="AD" clId="Web-{6D0DA871-AA10-BB66-0F57-5AA5BBF4675C}" dt="2020-12-28T03:39:23.278" v="26"/>
          <ac:spMkLst>
            <pc:docMk/>
            <pc:sldMk cId="1252459933" sldId="318"/>
            <ac:spMk id="51" creationId="{36667990-9745-48AE-AB20-84F1E18D45C0}"/>
          </ac:spMkLst>
        </pc:spChg>
        <pc:grpChg chg="add del mod">
          <ac:chgData name="박소현C/SGS DevCamp" userId="S::shparkc@smilegate.com::b6ded9f9-1722-4edd-8dba-128b08e80a16" providerId="AD" clId="Web-{6D0DA871-AA10-BB66-0F57-5AA5BBF4675C}" dt="2020-12-28T03:39:53.373" v="34"/>
          <ac:grpSpMkLst>
            <pc:docMk/>
            <pc:sldMk cId="1252459933" sldId="318"/>
            <ac:grpSpMk id="9" creationId="{B7CF6373-7126-4C6B-BAC4-85E443ADAB2E}"/>
          </ac:grpSpMkLst>
        </pc:grpChg>
        <pc:grpChg chg="del">
          <ac:chgData name="박소현C/SGS DevCamp" userId="S::shparkc@smilegate.com::b6ded9f9-1722-4edd-8dba-128b08e80a16" providerId="AD" clId="Web-{6D0DA871-AA10-BB66-0F57-5AA5BBF4675C}" dt="2020-12-28T03:39:06.981" v="15"/>
          <ac:grpSpMkLst>
            <pc:docMk/>
            <pc:sldMk cId="1252459933" sldId="318"/>
            <ac:grpSpMk id="23" creationId="{16CA3E9A-0EA3-D94D-AB26-7CF722F0820B}"/>
          </ac:grpSpMkLst>
        </pc:grpChg>
      </pc:sldChg>
    </pc:docChg>
  </pc:docChgLst>
  <pc:docChgLst>
    <pc:chgData name="임영수C/SGS DevCamp" userId="S::yslimc@smilegate.com::1c75c7d7-5cc9-493e-8431-da483c63ddaa" providerId="AD" clId="Web-{E3B1262E-9C75-B084-724D-F4A267477CC4}"/>
    <pc:docChg chg="modSld">
      <pc:chgData name="임영수C/SGS DevCamp" userId="S::yslimc@smilegate.com::1c75c7d7-5cc9-493e-8431-da483c63ddaa" providerId="AD" clId="Web-{E3B1262E-9C75-B084-724D-F4A267477CC4}" dt="2021-01-04T07:14:29.512" v="106"/>
      <pc:docMkLst>
        <pc:docMk/>
      </pc:docMkLst>
      <pc:sldChg chg="modSp">
        <pc:chgData name="임영수C/SGS DevCamp" userId="S::yslimc@smilegate.com::1c75c7d7-5cc9-493e-8431-da483c63ddaa" providerId="AD" clId="Web-{E3B1262E-9C75-B084-724D-F4A267477CC4}" dt="2021-01-04T07:10:32.818" v="64" actId="20577"/>
        <pc:sldMkLst>
          <pc:docMk/>
          <pc:sldMk cId="3438314448" sldId="259"/>
        </pc:sldMkLst>
        <pc:spChg chg="mod">
          <ac:chgData name="임영수C/SGS DevCamp" userId="S::yslimc@smilegate.com::1c75c7d7-5cc9-493e-8431-da483c63ddaa" providerId="AD" clId="Web-{E3B1262E-9C75-B084-724D-F4A267477CC4}" dt="2021-01-04T07:10:32.818" v="64" actId="20577"/>
          <ac:spMkLst>
            <pc:docMk/>
            <pc:sldMk cId="3438314448" sldId="259"/>
            <ac:spMk id="13" creationId="{2954C6E2-DEE0-46D6-9070-991246C727F0}"/>
          </ac:spMkLst>
        </pc:spChg>
      </pc:sldChg>
      <pc:sldChg chg="modSp">
        <pc:chgData name="임영수C/SGS DevCamp" userId="S::yslimc@smilegate.com::1c75c7d7-5cc9-493e-8431-da483c63ddaa" providerId="AD" clId="Web-{E3B1262E-9C75-B084-724D-F4A267477CC4}" dt="2021-01-04T07:11:38.148" v="103" actId="20577"/>
        <pc:sldMkLst>
          <pc:docMk/>
          <pc:sldMk cId="745844117" sldId="304"/>
        </pc:sldMkLst>
        <pc:spChg chg="mod">
          <ac:chgData name="임영수C/SGS DevCamp" userId="S::yslimc@smilegate.com::1c75c7d7-5cc9-493e-8431-da483c63ddaa" providerId="AD" clId="Web-{E3B1262E-9C75-B084-724D-F4A267477CC4}" dt="2021-01-04T07:11:38.148" v="103" actId="20577"/>
          <ac:spMkLst>
            <pc:docMk/>
            <pc:sldMk cId="745844117" sldId="304"/>
            <ac:spMk id="2" creationId="{B4C30017-6877-4A36-8086-3307D49A9B7C}"/>
          </ac:spMkLst>
        </pc:spChg>
      </pc:sldChg>
      <pc:sldChg chg="addSp delSp modSp">
        <pc:chgData name="임영수C/SGS DevCamp" userId="S::yslimc@smilegate.com::1c75c7d7-5cc9-493e-8431-da483c63ddaa" providerId="AD" clId="Web-{E3B1262E-9C75-B084-724D-F4A267477CC4}" dt="2021-01-04T07:14:29.512" v="106"/>
        <pc:sldMkLst>
          <pc:docMk/>
          <pc:sldMk cId="234558459" sldId="322"/>
        </pc:sldMkLst>
        <pc:picChg chg="add del mod">
          <ac:chgData name="임영수C/SGS DevCamp" userId="S::yslimc@smilegate.com::1c75c7d7-5cc9-493e-8431-da483c63ddaa" providerId="AD" clId="Web-{E3B1262E-9C75-B084-724D-F4A267477CC4}" dt="2021-01-04T07:14:29.512" v="106"/>
          <ac:picMkLst>
            <pc:docMk/>
            <pc:sldMk cId="234558459" sldId="322"/>
            <ac:picMk id="5" creationId="{7B92FF05-4AB1-4AC6-AE22-527E8973C284}"/>
          </ac:picMkLst>
        </pc:picChg>
      </pc:sldChg>
    </pc:docChg>
  </pc:docChgLst>
  <pc:docChgLst>
    <pc:chgData name="박소현C/SGS DevCamp" userId="S::shparkc@smilegate.com::b6ded9f9-1722-4edd-8dba-128b08e80a16" providerId="AD" clId="Web-{DB6692E4-2E73-36A6-61D5-D5A9A1E91F71}"/>
    <pc:docChg chg="delSld modSld">
      <pc:chgData name="박소현C/SGS DevCamp" userId="S::shparkc@smilegate.com::b6ded9f9-1722-4edd-8dba-128b08e80a16" providerId="AD" clId="Web-{DB6692E4-2E73-36A6-61D5-D5A9A1E91F71}" dt="2020-12-28T08:55:35.723" v="121"/>
      <pc:docMkLst>
        <pc:docMk/>
      </pc:docMkLst>
      <pc:sldChg chg="del">
        <pc:chgData name="박소현C/SGS DevCamp" userId="S::shparkc@smilegate.com::b6ded9f9-1722-4edd-8dba-128b08e80a16" providerId="AD" clId="Web-{DB6692E4-2E73-36A6-61D5-D5A9A1E91F71}" dt="2020-12-28T08:55:35.723" v="121"/>
        <pc:sldMkLst>
          <pc:docMk/>
          <pc:sldMk cId="1576792087" sldId="294"/>
        </pc:sldMkLst>
      </pc:sldChg>
      <pc:sldChg chg="modSp">
        <pc:chgData name="박소현C/SGS DevCamp" userId="S::shparkc@smilegate.com::b6ded9f9-1722-4edd-8dba-128b08e80a16" providerId="AD" clId="Web-{DB6692E4-2E73-36A6-61D5-D5A9A1E91F71}" dt="2020-12-28T08:54:59.628" v="120" actId="20577"/>
        <pc:sldMkLst>
          <pc:docMk/>
          <pc:sldMk cId="164947090" sldId="321"/>
        </pc:sldMkLst>
        <pc:spChg chg="mod">
          <ac:chgData name="박소현C/SGS DevCamp" userId="S::shparkc@smilegate.com::b6ded9f9-1722-4edd-8dba-128b08e80a16" providerId="AD" clId="Web-{DB6692E4-2E73-36A6-61D5-D5A9A1E91F71}" dt="2020-12-28T08:54:59.628" v="120" actId="20577"/>
          <ac:spMkLst>
            <pc:docMk/>
            <pc:sldMk cId="164947090" sldId="321"/>
            <ac:spMk id="3" creationId="{1E6E941A-3335-47A5-B5EE-8720E000F4DC}"/>
          </ac:spMkLst>
        </pc:spChg>
        <pc:spChg chg="mod">
          <ac:chgData name="박소현C/SGS DevCamp" userId="S::shparkc@smilegate.com::b6ded9f9-1722-4edd-8dba-128b08e80a16" providerId="AD" clId="Web-{DB6692E4-2E73-36A6-61D5-D5A9A1E91F71}" dt="2020-12-28T08:52:54.298" v="62" actId="20577"/>
          <ac:spMkLst>
            <pc:docMk/>
            <pc:sldMk cId="164947090" sldId="321"/>
            <ac:spMk id="11" creationId="{3EAB3A1D-BA7E-4980-985B-63CE785F9091}"/>
          </ac:spMkLst>
        </pc:spChg>
      </pc:sldChg>
    </pc:docChg>
  </pc:docChgLst>
  <pc:docChgLst>
    <pc:chgData name="임영수C/SGS DevCamp" userId="S::yslimc@smilegate.com::1c75c7d7-5cc9-493e-8431-da483c63ddaa" providerId="AD" clId="Web-{D635C998-D4C5-238F-722F-B9A3A0179B31}"/>
    <pc:docChg chg="modSld">
      <pc:chgData name="임영수C/SGS DevCamp" userId="S::yslimc@smilegate.com::1c75c7d7-5cc9-493e-8431-da483c63ddaa" providerId="AD" clId="Web-{D635C998-D4C5-238F-722F-B9A3A0179B31}" dt="2020-12-28T06:34:28.376" v="38" actId="20577"/>
      <pc:docMkLst>
        <pc:docMk/>
      </pc:docMkLst>
      <pc:sldChg chg="addSp delSp modSp">
        <pc:chgData name="임영수C/SGS DevCamp" userId="S::yslimc@smilegate.com::1c75c7d7-5cc9-493e-8431-da483c63ddaa" providerId="AD" clId="Web-{D635C998-D4C5-238F-722F-B9A3A0179B31}" dt="2020-12-28T06:34:28.376" v="38" actId="20577"/>
        <pc:sldMkLst>
          <pc:docMk/>
          <pc:sldMk cId="1802828399" sldId="331"/>
        </pc:sldMkLst>
        <pc:spChg chg="mod">
          <ac:chgData name="임영수C/SGS DevCamp" userId="S::yslimc@smilegate.com::1c75c7d7-5cc9-493e-8431-da483c63ddaa" providerId="AD" clId="Web-{D635C998-D4C5-238F-722F-B9A3A0179B31}" dt="2020-12-28T06:34:28.376" v="38" actId="20577"/>
          <ac:spMkLst>
            <pc:docMk/>
            <pc:sldMk cId="1802828399" sldId="331"/>
            <ac:spMk id="3" creationId="{16358280-275A-644E-8473-20D0E7725A5A}"/>
          </ac:spMkLst>
        </pc:spChg>
        <pc:picChg chg="del">
          <ac:chgData name="임영수C/SGS DevCamp" userId="S::yslimc@smilegate.com::1c75c7d7-5cc9-493e-8431-da483c63ddaa" providerId="AD" clId="Web-{D635C998-D4C5-238F-722F-B9A3A0179B31}" dt="2020-12-28T06:34:03.688" v="12"/>
          <ac:picMkLst>
            <pc:docMk/>
            <pc:sldMk cId="1802828399" sldId="331"/>
            <ac:picMk id="2" creationId="{BBB23DF6-A888-46D4-8A3F-DEA45353AF11}"/>
          </ac:picMkLst>
        </pc:picChg>
        <pc:picChg chg="add mod">
          <ac:chgData name="임영수C/SGS DevCamp" userId="S::yslimc@smilegate.com::1c75c7d7-5cc9-493e-8431-da483c63ddaa" providerId="AD" clId="Web-{D635C998-D4C5-238F-722F-B9A3A0179B31}" dt="2020-12-28T06:34:16.157" v="17" actId="1076"/>
          <ac:picMkLst>
            <pc:docMk/>
            <pc:sldMk cId="1802828399" sldId="331"/>
            <ac:picMk id="4" creationId="{B983FDB4-1FF2-4FF4-8D93-B39CE723B5C0}"/>
          </ac:picMkLst>
        </pc:picChg>
      </pc:sldChg>
      <pc:sldChg chg="addSp delSp modSp">
        <pc:chgData name="임영수C/SGS DevCamp" userId="S::yslimc@smilegate.com::1c75c7d7-5cc9-493e-8431-da483c63ddaa" providerId="AD" clId="Web-{D635C998-D4C5-238F-722F-B9A3A0179B31}" dt="2020-12-28T06:33:52.157" v="9"/>
        <pc:sldMkLst>
          <pc:docMk/>
          <pc:sldMk cId="4003919344" sldId="332"/>
        </pc:sldMkLst>
        <pc:spChg chg="mod">
          <ac:chgData name="임영수C/SGS DevCamp" userId="S::yslimc@smilegate.com::1c75c7d7-5cc9-493e-8431-da483c63ddaa" providerId="AD" clId="Web-{D635C998-D4C5-238F-722F-B9A3A0179B31}" dt="2020-12-28T06:33:26.109" v="2" actId="20577"/>
          <ac:spMkLst>
            <pc:docMk/>
            <pc:sldMk cId="4003919344" sldId="332"/>
            <ac:spMk id="3" creationId="{16358280-275A-644E-8473-20D0E7725A5A}"/>
          </ac:spMkLst>
        </pc:spChg>
        <pc:picChg chg="add mod">
          <ac:chgData name="임영수C/SGS DevCamp" userId="S::yslimc@smilegate.com::1c75c7d7-5cc9-493e-8431-da483c63ddaa" providerId="AD" clId="Web-{D635C998-D4C5-238F-722F-B9A3A0179B31}" dt="2020-12-28T06:33:51.032" v="8" actId="1076"/>
          <ac:picMkLst>
            <pc:docMk/>
            <pc:sldMk cId="4003919344" sldId="332"/>
            <ac:picMk id="2" creationId="{71B9E756-11D8-418D-9F7D-183411E9D0BB}"/>
          </ac:picMkLst>
        </pc:picChg>
        <pc:picChg chg="del">
          <ac:chgData name="임영수C/SGS DevCamp" userId="S::yslimc@smilegate.com::1c75c7d7-5cc9-493e-8431-da483c63ddaa" providerId="AD" clId="Web-{D635C998-D4C5-238F-722F-B9A3A0179B31}" dt="2020-12-28T06:33:52.157" v="9"/>
          <ac:picMkLst>
            <pc:docMk/>
            <pc:sldMk cId="4003919344" sldId="332"/>
            <ac:picMk id="5" creationId="{EDA1CF79-C580-44AE-89C8-5C3B97FAB65B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CF8CDF-5D8A-1E49-9214-400DFEBC4104}" type="datetimeFigureOut">
              <a:t>2021-01-11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357AA7-C090-FA42-957C-21F4FD99AF85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95141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94177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85389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79915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05816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38456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38726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2134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866438d498_0_24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866438d498_0_247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17748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77497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16322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3305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fff66f77f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7fff66f77f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80788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72976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60095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5032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93623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51189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26067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24898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338199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24555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62486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866438d498_0_24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866438d498_0_247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316760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092012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191953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693351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33005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866438d498_0_24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866438d498_0_247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023010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866438d498_0_24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866438d498_0_247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532018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866438d498_0_24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866438d498_0_247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214564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866438d498_0_24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866438d498_0_247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71218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866438d498_0_24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866438d498_0_247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82028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ff66f7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ff66f7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84764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ff66f7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ff66f7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53677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866438d498_0_24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866438d498_0_247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18844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ff66f7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ff66f7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29286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ff66f7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ff66f7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9400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866438d498_0_24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866438d498_0_247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6460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14167" y="1783633"/>
            <a:ext cx="4860000" cy="33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6667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415767" y="5281867"/>
            <a:ext cx="4258400" cy="9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667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14167" y="5158527"/>
            <a:ext cx="4860000" cy="148120"/>
          </a:xfrm>
          <a:prstGeom prst="rect">
            <a:avLst/>
          </a:prstGeom>
          <a:solidFill>
            <a:srgbClr val="46518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561338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latin typeface="+mj-ea"/>
                <a:ea typeface="+mj-e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85459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 and 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/>
          <p:nvPr/>
        </p:nvSpPr>
        <p:spPr>
          <a:xfrm>
            <a:off x="-1" y="-1"/>
            <a:ext cx="2933100" cy="6858001"/>
          </a:xfrm>
          <a:prstGeom prst="rect">
            <a:avLst/>
          </a:prstGeom>
          <a:solidFill>
            <a:srgbClr val="46518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294290" y="244815"/>
            <a:ext cx="2624167" cy="74047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lt1"/>
                </a:solidFill>
                <a:latin typeface="+mj-ea"/>
                <a:ea typeface="+mj-ea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3187967" y="843167"/>
            <a:ext cx="8382000" cy="53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67">
                <a:solidFill>
                  <a:schemeClr val="lt2"/>
                </a:solidFill>
                <a:latin typeface="+mn-ea"/>
                <a:ea typeface="+mn-ea"/>
              </a:defRPr>
            </a:lvl1pPr>
            <a:lvl2pPr lvl="1"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lt2"/>
                </a:solidFill>
              </a:defRPr>
            </a:lvl2pPr>
            <a:lvl3pPr lvl="2"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lt2"/>
                </a:solidFill>
              </a:defRPr>
            </a:lvl3pPr>
            <a:lvl4pPr lvl="3"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lt2"/>
                </a:solidFill>
              </a:defRPr>
            </a:lvl4pPr>
            <a:lvl5pPr lvl="4"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lt2"/>
                </a:solidFill>
              </a:defRPr>
            </a:lvl5pPr>
            <a:lvl6pPr lvl="5"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lt2"/>
                </a:solidFill>
              </a:defRPr>
            </a:lvl6pPr>
            <a:lvl7pPr lvl="6"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lt2"/>
                </a:solidFill>
              </a:defRPr>
            </a:lvl7pPr>
            <a:lvl8pPr lvl="7"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lt2"/>
                </a:solidFill>
              </a:defRPr>
            </a:lvl8pPr>
            <a:lvl9pPr lvl="8">
              <a:spcBef>
                <a:spcPts val="2133"/>
              </a:spcBef>
              <a:spcAft>
                <a:spcPts val="2133"/>
              </a:spcAft>
              <a:buNone/>
              <a:defRPr sz="1467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834574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386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6152133" y="3297155"/>
            <a:ext cx="50888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6267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6152133" y="5417688"/>
            <a:ext cx="3803600" cy="9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42" name="Google Shape;42;p9"/>
          <p:cNvSpPr/>
          <p:nvPr/>
        </p:nvSpPr>
        <p:spPr>
          <a:xfrm>
            <a:off x="-1" y="0"/>
            <a:ext cx="5143500" cy="6858000"/>
          </a:xfrm>
          <a:prstGeom prst="rect">
            <a:avLst/>
          </a:prstGeom>
          <a:solidFill>
            <a:srgbClr val="46518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" name="Google Shape;43;p9"/>
          <p:cNvSpPr txBox="1">
            <a:spLocks noGrp="1"/>
          </p:cNvSpPr>
          <p:nvPr>
            <p:ph type="title" idx="2" hasCustomPrompt="1"/>
          </p:nvPr>
        </p:nvSpPr>
        <p:spPr>
          <a:xfrm>
            <a:off x="2930700" y="3404321"/>
            <a:ext cx="3270000" cy="16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37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2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2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2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2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2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2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2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2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9"/>
          <p:cNvSpPr/>
          <p:nvPr/>
        </p:nvSpPr>
        <p:spPr>
          <a:xfrm>
            <a:off x="3123100" y="6095600"/>
            <a:ext cx="2782400" cy="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00E2E4B-B958-9545-B149-A71459D27B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0"/>
            <a:ext cx="5143500" cy="6858000"/>
          </a:xfrm>
          <a:prstGeom prst="rect">
            <a:avLst/>
          </a:prstGeom>
        </p:spPr>
      </p:pic>
      <p:sp>
        <p:nvSpPr>
          <p:cNvPr id="8" name="Google Shape;405;p32">
            <a:extLst>
              <a:ext uri="{FF2B5EF4-FFF2-40B4-BE49-F238E27FC236}">
                <a16:creationId xmlns:a16="http://schemas.microsoft.com/office/drawing/2014/main" id="{0BE4EDB6-6C91-344E-A3F0-C466E0F30CD7}"/>
              </a:ext>
            </a:extLst>
          </p:cNvPr>
          <p:cNvSpPr/>
          <p:nvPr userDrawn="1"/>
        </p:nvSpPr>
        <p:spPr>
          <a:xfrm>
            <a:off x="4411" y="0"/>
            <a:ext cx="5139088" cy="6858000"/>
          </a:xfrm>
          <a:prstGeom prst="rect">
            <a:avLst/>
          </a:prstGeom>
          <a:solidFill>
            <a:srgbClr val="073763">
              <a:alpha val="597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33653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56424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242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-1" y="-1"/>
            <a:ext cx="2933100" cy="6858001"/>
          </a:xfrm>
          <a:prstGeom prst="rect">
            <a:avLst/>
          </a:prstGeom>
          <a:solidFill>
            <a:srgbClr val="46518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1"/>
          </p:nvPr>
        </p:nvSpPr>
        <p:spPr>
          <a:xfrm>
            <a:off x="4808000" y="4213013"/>
            <a:ext cx="1731200" cy="6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2"/>
          </p:nvPr>
        </p:nvSpPr>
        <p:spPr>
          <a:xfrm>
            <a:off x="4820033" y="4889859"/>
            <a:ext cx="2560400" cy="7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3"/>
          </p:nvPr>
        </p:nvSpPr>
        <p:spPr>
          <a:xfrm>
            <a:off x="8844367" y="1476640"/>
            <a:ext cx="1730000" cy="6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ubTitle" idx="4"/>
          </p:nvPr>
        </p:nvSpPr>
        <p:spPr>
          <a:xfrm>
            <a:off x="8844367" y="4889859"/>
            <a:ext cx="2560400" cy="7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subTitle" idx="5"/>
          </p:nvPr>
        </p:nvSpPr>
        <p:spPr>
          <a:xfrm>
            <a:off x="8844367" y="4213013"/>
            <a:ext cx="1731200" cy="6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6"/>
          </p:nvPr>
        </p:nvSpPr>
        <p:spPr>
          <a:xfrm>
            <a:off x="8844367" y="2154761"/>
            <a:ext cx="2560800" cy="7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title" hasCustomPrompt="1"/>
          </p:nvPr>
        </p:nvSpPr>
        <p:spPr>
          <a:xfrm>
            <a:off x="7935733" y="1409257"/>
            <a:ext cx="1109600" cy="6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0" name="Google Shape;70;p14"/>
          <p:cNvSpPr txBox="1">
            <a:spLocks noGrp="1"/>
          </p:cNvSpPr>
          <p:nvPr>
            <p:ph type="subTitle" idx="7"/>
          </p:nvPr>
        </p:nvSpPr>
        <p:spPr>
          <a:xfrm>
            <a:off x="4809939" y="1479131"/>
            <a:ext cx="1730000" cy="6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8"/>
          </p:nvPr>
        </p:nvSpPr>
        <p:spPr>
          <a:xfrm>
            <a:off x="4809939" y="2154761"/>
            <a:ext cx="2560800" cy="7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title" idx="9" hasCustomPrompt="1"/>
          </p:nvPr>
        </p:nvSpPr>
        <p:spPr>
          <a:xfrm>
            <a:off x="3896472" y="1409257"/>
            <a:ext cx="1109600" cy="6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 idx="13" hasCustomPrompt="1"/>
          </p:nvPr>
        </p:nvSpPr>
        <p:spPr>
          <a:xfrm>
            <a:off x="3896472" y="4152025"/>
            <a:ext cx="1109600" cy="6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4" name="Google Shape;74;p14"/>
          <p:cNvSpPr txBox="1">
            <a:spLocks noGrp="1"/>
          </p:cNvSpPr>
          <p:nvPr>
            <p:ph type="title" idx="14" hasCustomPrompt="1"/>
          </p:nvPr>
        </p:nvSpPr>
        <p:spPr>
          <a:xfrm>
            <a:off x="7933533" y="4153425"/>
            <a:ext cx="1114000" cy="6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 idx="15"/>
          </p:nvPr>
        </p:nvSpPr>
        <p:spPr>
          <a:xfrm>
            <a:off x="824800" y="4647733"/>
            <a:ext cx="2108400" cy="144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26156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subTitle" idx="1"/>
          </p:nvPr>
        </p:nvSpPr>
        <p:spPr>
          <a:xfrm>
            <a:off x="6514764" y="2839813"/>
            <a:ext cx="17312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2"/>
          </p:nvPr>
        </p:nvSpPr>
        <p:spPr>
          <a:xfrm>
            <a:off x="6514767" y="3138221"/>
            <a:ext cx="3060000" cy="6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3"/>
          </p:nvPr>
        </p:nvSpPr>
        <p:spPr>
          <a:xfrm>
            <a:off x="4124617" y="851800"/>
            <a:ext cx="1730000" cy="41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4"/>
          </p:nvPr>
        </p:nvSpPr>
        <p:spPr>
          <a:xfrm>
            <a:off x="8460168" y="5139567"/>
            <a:ext cx="3058400" cy="6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5"/>
          </p:nvPr>
        </p:nvSpPr>
        <p:spPr>
          <a:xfrm>
            <a:off x="8460151" y="4834999"/>
            <a:ext cx="17312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6"/>
          </p:nvPr>
        </p:nvSpPr>
        <p:spPr>
          <a:xfrm>
            <a:off x="4124636" y="1144217"/>
            <a:ext cx="3060000" cy="6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-1" y="-1"/>
            <a:ext cx="2933100" cy="6858001"/>
          </a:xfrm>
          <a:prstGeom prst="rect">
            <a:avLst/>
          </a:prstGeom>
          <a:solidFill>
            <a:srgbClr val="46518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/>
          </p:nvPr>
        </p:nvSpPr>
        <p:spPr>
          <a:xfrm>
            <a:off x="824800" y="4647733"/>
            <a:ext cx="2233200" cy="144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98442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29955" y="593367"/>
            <a:ext cx="109232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sz="2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97127" y="1536633"/>
            <a:ext cx="109232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■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■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 Medium"/>
              <a:buChar char="■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4093995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+mj-ea"/>
          <a:ea typeface="+mj-ea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FF4F01"/>
          </a:solidFill>
          <a:latin typeface="+mn-ea"/>
          <a:ea typeface="+mn-ea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5760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19">
          <p15:clr>
            <a:srgbClr val="EA4335"/>
          </p15:clr>
        </p15:guide>
        <p15:guide id="7" pos="449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aquerytool.com/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>
            <a:spLocks noGrp="1"/>
          </p:cNvSpPr>
          <p:nvPr>
            <p:ph type="subTitle" idx="1"/>
          </p:nvPr>
        </p:nvSpPr>
        <p:spPr>
          <a:xfrm>
            <a:off x="372534" y="5281867"/>
            <a:ext cx="5301633" cy="67866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ko-KR" altLang="en-US" sz="2400" b="1">
                <a:solidFill>
                  <a:srgbClr val="46518C"/>
                </a:solidFill>
                <a:latin typeface="맑은 고딕"/>
                <a:ea typeface="맑은 고딕"/>
              </a:rPr>
              <a:t>임영수</a:t>
            </a:r>
            <a:r>
              <a:rPr lang="en-US" altLang="ko-KR" sz="2400" b="1">
                <a:solidFill>
                  <a:srgbClr val="46518C"/>
                </a:solidFill>
                <a:latin typeface="맑은 고딕"/>
                <a:ea typeface="맑은 고딕"/>
              </a:rPr>
              <a:t>,</a:t>
            </a:r>
            <a:r>
              <a:rPr lang="ko-KR" altLang="en-US" sz="2400" b="1">
                <a:solidFill>
                  <a:srgbClr val="46518C"/>
                </a:solidFill>
                <a:latin typeface="맑은 고딕"/>
                <a:ea typeface="맑은 고딕"/>
              </a:rPr>
              <a:t> 신영환</a:t>
            </a:r>
            <a:r>
              <a:rPr lang="en-US" altLang="ko-KR" sz="2400" b="1">
                <a:solidFill>
                  <a:srgbClr val="46518C"/>
                </a:solidFill>
                <a:latin typeface="맑은 고딕"/>
                <a:ea typeface="맑은 고딕"/>
              </a:rPr>
              <a:t>,</a:t>
            </a:r>
            <a:r>
              <a:rPr lang="ko-KR" altLang="en-US" sz="2400" b="1">
                <a:solidFill>
                  <a:srgbClr val="46518C"/>
                </a:solidFill>
                <a:latin typeface="맑은 고딕"/>
                <a:ea typeface="맑은 고딕"/>
              </a:rPr>
              <a:t> 박소현</a:t>
            </a:r>
            <a:r>
              <a:rPr lang="en-US" altLang="ko-KR" sz="2400" b="1">
                <a:solidFill>
                  <a:srgbClr val="46518C"/>
                </a:solidFill>
                <a:latin typeface="맑은 고딕"/>
                <a:ea typeface="맑은 고딕"/>
              </a:rPr>
              <a:t>C,</a:t>
            </a:r>
            <a:r>
              <a:rPr lang="ko-KR" altLang="en-US" sz="2400" b="1">
                <a:solidFill>
                  <a:srgbClr val="46518C"/>
                </a:solidFill>
                <a:latin typeface="맑은 고딕"/>
                <a:ea typeface="맑은 고딕"/>
              </a:rPr>
              <a:t> </a:t>
            </a:r>
            <a:r>
              <a:rPr lang="ko-KR" altLang="en-US" sz="2400" b="1" err="1">
                <a:solidFill>
                  <a:srgbClr val="46518C"/>
                </a:solidFill>
                <a:latin typeface="맑은 고딕"/>
                <a:ea typeface="맑은 고딕"/>
              </a:rPr>
              <a:t>백지연B</a:t>
            </a:r>
            <a:endParaRPr sz="2400" b="1" err="1">
              <a:solidFill>
                <a:srgbClr val="46518C"/>
              </a:solidFill>
              <a:latin typeface="+mj-ea"/>
              <a:ea typeface="+mj-ea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7A2F854-9705-0A4B-B91C-169A8774D437}"/>
              </a:ext>
            </a:extLst>
          </p:cNvPr>
          <p:cNvSpPr/>
          <p:nvPr/>
        </p:nvSpPr>
        <p:spPr>
          <a:xfrm>
            <a:off x="3657270" y="4618553"/>
            <a:ext cx="2016898" cy="5027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1219170" latinLnBrk="0">
              <a:buClr>
                <a:srgbClr val="000000"/>
              </a:buClr>
            </a:pPr>
            <a:r>
              <a:rPr lang="en-US" altLang="ko-Kore-KR" sz="2667" b="1" kern="0">
                <a:solidFill>
                  <a:srgbClr val="FF4F01"/>
                </a:solidFill>
                <a:latin typeface="Arial"/>
                <a:ea typeface="+mj-ea"/>
                <a:cs typeface="Arial"/>
                <a:sym typeface="Arial"/>
              </a:rPr>
              <a:t>JobJava</a:t>
            </a:r>
            <a:r>
              <a:rPr lang="ko-KR" altLang="en-US" sz="2667" b="1" kern="0">
                <a:solidFill>
                  <a:srgbClr val="FF4F0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팀</a:t>
            </a:r>
            <a:endParaRPr lang="en-US" altLang="ko-KR" sz="2667" b="1" kern="0">
              <a:solidFill>
                <a:srgbClr val="FF4F0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BFD5B71-118D-6744-8EE6-594587700E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457" y="1309511"/>
            <a:ext cx="5658292" cy="2506133"/>
          </a:xfrm>
          <a:prstGeom prst="rect">
            <a:avLst/>
          </a:prstGeom>
        </p:spPr>
      </p:pic>
      <p:pic>
        <p:nvPicPr>
          <p:cNvPr id="2" name="그림 2">
            <a:extLst>
              <a:ext uri="{FF2B5EF4-FFF2-40B4-BE49-F238E27FC236}">
                <a16:creationId xmlns:a16="http://schemas.microsoft.com/office/drawing/2014/main" id="{B4ED4FC3-8221-4ED3-AABC-938A74DA7D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5055" y="1895006"/>
            <a:ext cx="3392773" cy="3392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364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FE29F1A-ABF2-4047-BCEC-6172F867F9FE}"/>
              </a:ext>
            </a:extLst>
          </p:cNvPr>
          <p:cNvSpPr/>
          <p:nvPr/>
        </p:nvSpPr>
        <p:spPr>
          <a:xfrm>
            <a:off x="3216166" y="962142"/>
            <a:ext cx="8681545" cy="45527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67" b="1" kern="0">
                <a:solidFill>
                  <a:srgbClr val="073763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입력받을 정보</a:t>
            </a:r>
            <a:endParaRPr lang="en-US" altLang="ko-KR" sz="1867" b="1" kern="0">
              <a:solidFill>
                <a:srgbClr val="073763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en-US" altLang="ko-KR" sz="1867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 </a:t>
            </a: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userId</a:t>
            </a:r>
            <a:endParaRPr lang="en-US" altLang="ko-Kore-KR"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 </a:t>
            </a: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password</a:t>
            </a:r>
            <a:endParaRPr lang="en-US" altLang="ko-Kore-KR"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 </a:t>
            </a:r>
            <a:r>
              <a:rPr lang="en-US" altLang="ko-Kore-KR" sz="1867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name</a:t>
            </a: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 </a:t>
            </a:r>
            <a:r>
              <a:rPr lang="en-US" altLang="ko-Kore-KR" sz="1867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email</a:t>
            </a: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 </a:t>
            </a:r>
            <a:r>
              <a:rPr lang="en-US" altLang="ko-Kore-KR" sz="1867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phone</a:t>
            </a: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en-US" altLang="ko-Kore-KR"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en-US" altLang="ko-Kore-KR"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67" b="1" kern="0">
                <a:solidFill>
                  <a:srgbClr val="073763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가입 승인</a:t>
            </a:r>
            <a:endParaRPr lang="en-US" altLang="ko-KR" sz="1867" b="1" kern="0">
              <a:solidFill>
                <a:srgbClr val="073763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en-US" altLang="ko-KR" sz="1867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1.</a:t>
            </a: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사용자 회원 가입</a:t>
            </a:r>
            <a:endParaRPr lang="en-US" altLang="ko-KR" sz="1867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2.</a:t>
            </a: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관리자 페이지에서 가입 승인 → 해당 회원의 </a:t>
            </a: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Role </a:t>
            </a: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변경됨</a:t>
            </a:r>
            <a:endParaRPr lang="en-US" altLang="ko-KR" sz="1867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3.</a:t>
            </a: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가입 승인 이메일을 사용자에게 보냄</a:t>
            </a:r>
            <a:endParaRPr lang="en-US" altLang="ko-KR" sz="1867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</p:txBody>
      </p:sp>
      <p:sp>
        <p:nvSpPr>
          <p:cNvPr id="14" name="Google Shape;163;p24">
            <a:extLst>
              <a:ext uri="{FF2B5EF4-FFF2-40B4-BE49-F238E27FC236}">
                <a16:creationId xmlns:a16="http://schemas.microsoft.com/office/drawing/2014/main" id="{572EA88A-9951-AA4D-9C64-BF3BA6348EC7}"/>
              </a:ext>
            </a:extLst>
          </p:cNvPr>
          <p:cNvSpPr txBox="1">
            <a:spLocks/>
          </p:cNvSpPr>
          <p:nvPr/>
        </p:nvSpPr>
        <p:spPr>
          <a:xfrm>
            <a:off x="708715" y="414354"/>
            <a:ext cx="2220043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3200" b="1" kern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회원가입</a:t>
            </a:r>
          </a:p>
        </p:txBody>
      </p:sp>
      <p:sp>
        <p:nvSpPr>
          <p:cNvPr id="15" name="Google Shape;167;p24">
            <a:extLst>
              <a:ext uri="{FF2B5EF4-FFF2-40B4-BE49-F238E27FC236}">
                <a16:creationId xmlns:a16="http://schemas.microsoft.com/office/drawing/2014/main" id="{9B4F8A4F-FFF1-E44A-BCF9-3A6B00616188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Google Shape;9860;p55">
            <a:extLst>
              <a:ext uri="{FF2B5EF4-FFF2-40B4-BE49-F238E27FC236}">
                <a16:creationId xmlns:a16="http://schemas.microsoft.com/office/drawing/2014/main" id="{588BCA8D-EF62-0640-BC35-09F3115239CC}"/>
              </a:ext>
            </a:extLst>
          </p:cNvPr>
          <p:cNvSpPr/>
          <p:nvPr/>
        </p:nvSpPr>
        <p:spPr>
          <a:xfrm>
            <a:off x="1896722" y="1280562"/>
            <a:ext cx="838881" cy="675295"/>
          </a:xfrm>
          <a:custGeom>
            <a:avLst/>
            <a:gdLst/>
            <a:ahLst/>
            <a:cxnLst/>
            <a:rect l="l" t="t" r="r" b="b"/>
            <a:pathLst>
              <a:path w="10133" h="8157" extrusionOk="0">
                <a:moveTo>
                  <a:pt x="6156" y="2227"/>
                </a:moveTo>
                <a:lnTo>
                  <a:pt x="6966" y="2489"/>
                </a:lnTo>
                <a:cubicBezTo>
                  <a:pt x="6975" y="2492"/>
                  <a:pt x="6987" y="2494"/>
                  <a:pt x="6999" y="2494"/>
                </a:cubicBezTo>
                <a:cubicBezTo>
                  <a:pt x="7032" y="2494"/>
                  <a:pt x="7071" y="2483"/>
                  <a:pt x="7097" y="2465"/>
                </a:cubicBezTo>
                <a:lnTo>
                  <a:pt x="7347" y="2263"/>
                </a:lnTo>
                <a:lnTo>
                  <a:pt x="9121" y="4585"/>
                </a:lnTo>
                <a:lnTo>
                  <a:pt x="8847" y="4799"/>
                </a:lnTo>
                <a:cubicBezTo>
                  <a:pt x="8835" y="4787"/>
                  <a:pt x="8811" y="4763"/>
                  <a:pt x="8799" y="4763"/>
                </a:cubicBezTo>
                <a:lnTo>
                  <a:pt x="5728" y="3096"/>
                </a:lnTo>
                <a:lnTo>
                  <a:pt x="5847" y="2918"/>
                </a:lnTo>
                <a:cubicBezTo>
                  <a:pt x="5894" y="2846"/>
                  <a:pt x="5859" y="2763"/>
                  <a:pt x="5799" y="2715"/>
                </a:cubicBezTo>
                <a:cubicBezTo>
                  <a:pt x="5776" y="2700"/>
                  <a:pt x="5750" y="2693"/>
                  <a:pt x="5725" y="2693"/>
                </a:cubicBezTo>
                <a:cubicBezTo>
                  <a:pt x="5672" y="2693"/>
                  <a:pt x="5621" y="2723"/>
                  <a:pt x="5597" y="2763"/>
                </a:cubicBezTo>
                <a:lnTo>
                  <a:pt x="5263" y="3263"/>
                </a:lnTo>
                <a:cubicBezTo>
                  <a:pt x="5251" y="3299"/>
                  <a:pt x="5240" y="3311"/>
                  <a:pt x="5240" y="3335"/>
                </a:cubicBezTo>
                <a:lnTo>
                  <a:pt x="5240" y="4609"/>
                </a:lnTo>
                <a:cubicBezTo>
                  <a:pt x="5240" y="4870"/>
                  <a:pt x="5013" y="5085"/>
                  <a:pt x="4763" y="5085"/>
                </a:cubicBezTo>
                <a:cubicBezTo>
                  <a:pt x="4489" y="5085"/>
                  <a:pt x="4287" y="4859"/>
                  <a:pt x="4287" y="4609"/>
                </a:cubicBezTo>
                <a:lnTo>
                  <a:pt x="4287" y="3358"/>
                </a:lnTo>
                <a:lnTo>
                  <a:pt x="4561" y="2227"/>
                </a:lnTo>
                <a:close/>
                <a:moveTo>
                  <a:pt x="2620" y="1727"/>
                </a:moveTo>
                <a:lnTo>
                  <a:pt x="2858" y="1870"/>
                </a:lnTo>
                <a:lnTo>
                  <a:pt x="906" y="5228"/>
                </a:lnTo>
                <a:lnTo>
                  <a:pt x="668" y="5097"/>
                </a:lnTo>
                <a:lnTo>
                  <a:pt x="2620" y="1727"/>
                </a:lnTo>
                <a:close/>
                <a:moveTo>
                  <a:pt x="3108" y="4656"/>
                </a:moveTo>
                <a:cubicBezTo>
                  <a:pt x="3215" y="4656"/>
                  <a:pt x="3299" y="4704"/>
                  <a:pt x="3358" y="4799"/>
                </a:cubicBezTo>
                <a:cubicBezTo>
                  <a:pt x="3465" y="4942"/>
                  <a:pt x="3442" y="5156"/>
                  <a:pt x="3287" y="5251"/>
                </a:cubicBezTo>
                <a:lnTo>
                  <a:pt x="2263" y="6013"/>
                </a:lnTo>
                <a:cubicBezTo>
                  <a:pt x="2200" y="6057"/>
                  <a:pt x="2130" y="6079"/>
                  <a:pt x="2062" y="6079"/>
                </a:cubicBezTo>
                <a:cubicBezTo>
                  <a:pt x="1964" y="6079"/>
                  <a:pt x="1869" y="6033"/>
                  <a:pt x="1799" y="5942"/>
                </a:cubicBezTo>
                <a:cubicBezTo>
                  <a:pt x="1691" y="5799"/>
                  <a:pt x="1727" y="5597"/>
                  <a:pt x="1870" y="5478"/>
                </a:cubicBezTo>
                <a:lnTo>
                  <a:pt x="2918" y="4716"/>
                </a:lnTo>
                <a:cubicBezTo>
                  <a:pt x="2977" y="4680"/>
                  <a:pt x="3037" y="4656"/>
                  <a:pt x="3108" y="4656"/>
                </a:cubicBezTo>
                <a:close/>
                <a:moveTo>
                  <a:pt x="3739" y="5418"/>
                </a:moveTo>
                <a:cubicBezTo>
                  <a:pt x="3823" y="5418"/>
                  <a:pt x="3918" y="5478"/>
                  <a:pt x="3977" y="5549"/>
                </a:cubicBezTo>
                <a:cubicBezTo>
                  <a:pt x="4073" y="5704"/>
                  <a:pt x="4049" y="5906"/>
                  <a:pt x="3894" y="6013"/>
                </a:cubicBezTo>
                <a:lnTo>
                  <a:pt x="3084" y="6609"/>
                </a:lnTo>
                <a:cubicBezTo>
                  <a:pt x="3021" y="6653"/>
                  <a:pt x="2952" y="6675"/>
                  <a:pt x="2885" y="6675"/>
                </a:cubicBezTo>
                <a:cubicBezTo>
                  <a:pt x="2788" y="6675"/>
                  <a:pt x="2695" y="6629"/>
                  <a:pt x="2632" y="6537"/>
                </a:cubicBezTo>
                <a:cubicBezTo>
                  <a:pt x="2525" y="6394"/>
                  <a:pt x="2561" y="6180"/>
                  <a:pt x="2703" y="6073"/>
                </a:cubicBezTo>
                <a:lnTo>
                  <a:pt x="3489" y="5513"/>
                </a:lnTo>
                <a:cubicBezTo>
                  <a:pt x="3525" y="5490"/>
                  <a:pt x="3549" y="5466"/>
                  <a:pt x="3585" y="5454"/>
                </a:cubicBezTo>
                <a:cubicBezTo>
                  <a:pt x="3632" y="5430"/>
                  <a:pt x="3680" y="5418"/>
                  <a:pt x="3739" y="5418"/>
                </a:cubicBezTo>
                <a:close/>
                <a:moveTo>
                  <a:pt x="4269" y="6177"/>
                </a:moveTo>
                <a:cubicBezTo>
                  <a:pt x="4367" y="6177"/>
                  <a:pt x="4461" y="6221"/>
                  <a:pt x="4525" y="6299"/>
                </a:cubicBezTo>
                <a:cubicBezTo>
                  <a:pt x="4632" y="6442"/>
                  <a:pt x="4597" y="6656"/>
                  <a:pt x="4454" y="6764"/>
                </a:cubicBezTo>
                <a:lnTo>
                  <a:pt x="3882" y="7192"/>
                </a:lnTo>
                <a:cubicBezTo>
                  <a:pt x="3823" y="7232"/>
                  <a:pt x="3747" y="7255"/>
                  <a:pt x="3683" y="7255"/>
                </a:cubicBezTo>
                <a:cubicBezTo>
                  <a:pt x="3669" y="7255"/>
                  <a:pt x="3656" y="7254"/>
                  <a:pt x="3644" y="7252"/>
                </a:cubicBezTo>
                <a:cubicBezTo>
                  <a:pt x="3549" y="7240"/>
                  <a:pt x="3477" y="7192"/>
                  <a:pt x="3442" y="7121"/>
                </a:cubicBezTo>
                <a:cubicBezTo>
                  <a:pt x="3335" y="6966"/>
                  <a:pt x="3358" y="6775"/>
                  <a:pt x="3513" y="6656"/>
                </a:cubicBezTo>
                <a:lnTo>
                  <a:pt x="4061" y="6252"/>
                </a:lnTo>
                <a:lnTo>
                  <a:pt x="4073" y="6240"/>
                </a:lnTo>
                <a:cubicBezTo>
                  <a:pt x="4135" y="6197"/>
                  <a:pt x="4203" y="6177"/>
                  <a:pt x="4269" y="6177"/>
                </a:cubicBezTo>
                <a:close/>
                <a:moveTo>
                  <a:pt x="2799" y="2549"/>
                </a:moveTo>
                <a:lnTo>
                  <a:pt x="3061" y="2715"/>
                </a:lnTo>
                <a:cubicBezTo>
                  <a:pt x="3086" y="2724"/>
                  <a:pt x="3105" y="2732"/>
                  <a:pt x="3127" y="2732"/>
                </a:cubicBezTo>
                <a:cubicBezTo>
                  <a:pt x="3136" y="2732"/>
                  <a:pt x="3145" y="2731"/>
                  <a:pt x="3156" y="2727"/>
                </a:cubicBezTo>
                <a:lnTo>
                  <a:pt x="3858" y="2656"/>
                </a:lnTo>
                <a:lnTo>
                  <a:pt x="4108" y="2751"/>
                </a:lnTo>
                <a:lnTo>
                  <a:pt x="3954" y="3335"/>
                </a:lnTo>
                <a:lnTo>
                  <a:pt x="3954" y="3370"/>
                </a:lnTo>
                <a:lnTo>
                  <a:pt x="3954" y="4632"/>
                </a:lnTo>
                <a:cubicBezTo>
                  <a:pt x="3954" y="5061"/>
                  <a:pt x="4299" y="5406"/>
                  <a:pt x="4728" y="5406"/>
                </a:cubicBezTo>
                <a:cubicBezTo>
                  <a:pt x="5168" y="5406"/>
                  <a:pt x="5501" y="5061"/>
                  <a:pt x="5501" y="4632"/>
                </a:cubicBezTo>
                <a:lnTo>
                  <a:pt x="5501" y="3406"/>
                </a:lnTo>
                <a:lnTo>
                  <a:pt x="5537" y="3370"/>
                </a:lnTo>
                <a:lnTo>
                  <a:pt x="8621" y="5049"/>
                </a:lnTo>
                <a:cubicBezTo>
                  <a:pt x="8811" y="5109"/>
                  <a:pt x="8871" y="5299"/>
                  <a:pt x="8776" y="5466"/>
                </a:cubicBezTo>
                <a:cubicBezTo>
                  <a:pt x="8718" y="5573"/>
                  <a:pt x="8609" y="5634"/>
                  <a:pt x="8492" y="5634"/>
                </a:cubicBezTo>
                <a:cubicBezTo>
                  <a:pt x="8440" y="5634"/>
                  <a:pt x="8386" y="5622"/>
                  <a:pt x="8335" y="5597"/>
                </a:cubicBezTo>
                <a:lnTo>
                  <a:pt x="6621" y="4656"/>
                </a:lnTo>
                <a:cubicBezTo>
                  <a:pt x="6599" y="4645"/>
                  <a:pt x="6574" y="4640"/>
                  <a:pt x="6550" y="4640"/>
                </a:cubicBezTo>
                <a:cubicBezTo>
                  <a:pt x="6497" y="4640"/>
                  <a:pt x="6447" y="4666"/>
                  <a:pt x="6430" y="4716"/>
                </a:cubicBezTo>
                <a:cubicBezTo>
                  <a:pt x="6383" y="4799"/>
                  <a:pt x="6418" y="4882"/>
                  <a:pt x="6490" y="4918"/>
                </a:cubicBezTo>
                <a:lnTo>
                  <a:pt x="7918" y="5692"/>
                </a:lnTo>
                <a:cubicBezTo>
                  <a:pt x="8085" y="5775"/>
                  <a:pt x="8145" y="5966"/>
                  <a:pt x="8049" y="6133"/>
                </a:cubicBezTo>
                <a:cubicBezTo>
                  <a:pt x="7985" y="6245"/>
                  <a:pt x="7877" y="6309"/>
                  <a:pt x="7766" y="6309"/>
                </a:cubicBezTo>
                <a:cubicBezTo>
                  <a:pt x="7713" y="6309"/>
                  <a:pt x="7659" y="6294"/>
                  <a:pt x="7609" y="6263"/>
                </a:cubicBezTo>
                <a:lnTo>
                  <a:pt x="6144" y="5478"/>
                </a:lnTo>
                <a:cubicBezTo>
                  <a:pt x="6122" y="5463"/>
                  <a:pt x="6097" y="5456"/>
                  <a:pt x="6073" y="5456"/>
                </a:cubicBezTo>
                <a:cubicBezTo>
                  <a:pt x="6020" y="5456"/>
                  <a:pt x="5970" y="5488"/>
                  <a:pt x="5954" y="5537"/>
                </a:cubicBezTo>
                <a:cubicBezTo>
                  <a:pt x="5906" y="5609"/>
                  <a:pt x="5942" y="5704"/>
                  <a:pt x="6013" y="5728"/>
                </a:cubicBezTo>
                <a:lnTo>
                  <a:pt x="7192" y="6371"/>
                </a:lnTo>
                <a:cubicBezTo>
                  <a:pt x="7347" y="6466"/>
                  <a:pt x="7395" y="6656"/>
                  <a:pt x="7323" y="6823"/>
                </a:cubicBezTo>
                <a:cubicBezTo>
                  <a:pt x="7255" y="6925"/>
                  <a:pt x="7139" y="6984"/>
                  <a:pt x="7018" y="6984"/>
                </a:cubicBezTo>
                <a:cubicBezTo>
                  <a:pt x="6969" y="6984"/>
                  <a:pt x="6919" y="6975"/>
                  <a:pt x="6871" y="6954"/>
                </a:cubicBezTo>
                <a:lnTo>
                  <a:pt x="5644" y="6287"/>
                </a:lnTo>
                <a:cubicBezTo>
                  <a:pt x="5616" y="6271"/>
                  <a:pt x="5587" y="6263"/>
                  <a:pt x="5560" y="6263"/>
                </a:cubicBezTo>
                <a:cubicBezTo>
                  <a:pt x="5509" y="6263"/>
                  <a:pt x="5465" y="6292"/>
                  <a:pt x="5442" y="6347"/>
                </a:cubicBezTo>
                <a:cubicBezTo>
                  <a:pt x="5406" y="6418"/>
                  <a:pt x="5430" y="6502"/>
                  <a:pt x="5501" y="6537"/>
                </a:cubicBezTo>
                <a:lnTo>
                  <a:pt x="6454" y="7061"/>
                </a:lnTo>
                <a:cubicBezTo>
                  <a:pt x="6609" y="7145"/>
                  <a:pt x="6668" y="7335"/>
                  <a:pt x="6597" y="7502"/>
                </a:cubicBezTo>
                <a:cubicBezTo>
                  <a:pt x="6531" y="7609"/>
                  <a:pt x="6419" y="7670"/>
                  <a:pt x="6301" y="7670"/>
                </a:cubicBezTo>
                <a:cubicBezTo>
                  <a:pt x="6249" y="7670"/>
                  <a:pt x="6196" y="7658"/>
                  <a:pt x="6144" y="7633"/>
                </a:cubicBezTo>
                <a:lnTo>
                  <a:pt x="5478" y="7264"/>
                </a:lnTo>
                <a:cubicBezTo>
                  <a:pt x="5478" y="7133"/>
                  <a:pt x="5430" y="7002"/>
                  <a:pt x="5347" y="6883"/>
                </a:cubicBezTo>
                <a:cubicBezTo>
                  <a:pt x="5228" y="6728"/>
                  <a:pt x="5061" y="6644"/>
                  <a:pt x="4882" y="6644"/>
                </a:cubicBezTo>
                <a:lnTo>
                  <a:pt x="4882" y="6597"/>
                </a:lnTo>
                <a:cubicBezTo>
                  <a:pt x="4906" y="6430"/>
                  <a:pt x="4870" y="6263"/>
                  <a:pt x="4763" y="6133"/>
                </a:cubicBezTo>
                <a:cubicBezTo>
                  <a:pt x="4644" y="5990"/>
                  <a:pt x="4478" y="5894"/>
                  <a:pt x="4299" y="5894"/>
                </a:cubicBezTo>
                <a:lnTo>
                  <a:pt x="4299" y="5847"/>
                </a:lnTo>
                <a:cubicBezTo>
                  <a:pt x="4335" y="5692"/>
                  <a:pt x="4287" y="5525"/>
                  <a:pt x="4180" y="5394"/>
                </a:cubicBezTo>
                <a:cubicBezTo>
                  <a:pt x="4061" y="5240"/>
                  <a:pt x="3894" y="5156"/>
                  <a:pt x="3716" y="5156"/>
                </a:cubicBezTo>
                <a:lnTo>
                  <a:pt x="3716" y="5109"/>
                </a:lnTo>
                <a:cubicBezTo>
                  <a:pt x="3751" y="4942"/>
                  <a:pt x="3704" y="4775"/>
                  <a:pt x="3596" y="4644"/>
                </a:cubicBezTo>
                <a:cubicBezTo>
                  <a:pt x="3476" y="4488"/>
                  <a:pt x="3297" y="4404"/>
                  <a:pt x="3111" y="4404"/>
                </a:cubicBezTo>
                <a:cubicBezTo>
                  <a:pt x="2984" y="4404"/>
                  <a:pt x="2855" y="4443"/>
                  <a:pt x="2739" y="4525"/>
                </a:cubicBezTo>
                <a:lnTo>
                  <a:pt x="1715" y="5275"/>
                </a:lnTo>
                <a:lnTo>
                  <a:pt x="1334" y="5073"/>
                </a:lnTo>
                <a:lnTo>
                  <a:pt x="2799" y="2549"/>
                </a:lnTo>
                <a:close/>
                <a:moveTo>
                  <a:pt x="4855" y="6920"/>
                </a:moveTo>
                <a:cubicBezTo>
                  <a:pt x="4953" y="6920"/>
                  <a:pt x="5045" y="6960"/>
                  <a:pt x="5109" y="7037"/>
                </a:cubicBezTo>
                <a:cubicBezTo>
                  <a:pt x="5168" y="7133"/>
                  <a:pt x="5192" y="7228"/>
                  <a:pt x="5180" y="7299"/>
                </a:cubicBezTo>
                <a:cubicBezTo>
                  <a:pt x="5168" y="7383"/>
                  <a:pt x="5120" y="7466"/>
                  <a:pt x="5049" y="7526"/>
                </a:cubicBezTo>
                <a:lnTo>
                  <a:pt x="4704" y="7776"/>
                </a:lnTo>
                <a:cubicBezTo>
                  <a:pt x="4643" y="7818"/>
                  <a:pt x="4574" y="7838"/>
                  <a:pt x="4507" y="7838"/>
                </a:cubicBezTo>
                <a:cubicBezTo>
                  <a:pt x="4404" y="7838"/>
                  <a:pt x="4304" y="7791"/>
                  <a:pt x="4239" y="7704"/>
                </a:cubicBezTo>
                <a:cubicBezTo>
                  <a:pt x="4132" y="7549"/>
                  <a:pt x="4168" y="7347"/>
                  <a:pt x="4311" y="7240"/>
                </a:cubicBezTo>
                <a:lnTo>
                  <a:pt x="4644" y="7002"/>
                </a:lnTo>
                <a:lnTo>
                  <a:pt x="4656" y="6978"/>
                </a:lnTo>
                <a:cubicBezTo>
                  <a:pt x="4719" y="6939"/>
                  <a:pt x="4788" y="6920"/>
                  <a:pt x="4855" y="6920"/>
                </a:cubicBezTo>
                <a:close/>
                <a:moveTo>
                  <a:pt x="172" y="0"/>
                </a:moveTo>
                <a:cubicBezTo>
                  <a:pt x="121" y="0"/>
                  <a:pt x="72" y="29"/>
                  <a:pt x="48" y="84"/>
                </a:cubicBezTo>
                <a:cubicBezTo>
                  <a:pt x="1" y="156"/>
                  <a:pt x="25" y="239"/>
                  <a:pt x="108" y="287"/>
                </a:cubicBezTo>
                <a:lnTo>
                  <a:pt x="2346" y="1584"/>
                </a:lnTo>
                <a:lnTo>
                  <a:pt x="406" y="4942"/>
                </a:lnTo>
                <a:lnTo>
                  <a:pt x="251" y="4847"/>
                </a:lnTo>
                <a:cubicBezTo>
                  <a:pt x="226" y="4830"/>
                  <a:pt x="199" y="4822"/>
                  <a:pt x="172" y="4822"/>
                </a:cubicBezTo>
                <a:cubicBezTo>
                  <a:pt x="121" y="4822"/>
                  <a:pt x="72" y="4851"/>
                  <a:pt x="48" y="4906"/>
                </a:cubicBezTo>
                <a:cubicBezTo>
                  <a:pt x="1" y="4978"/>
                  <a:pt x="25" y="5061"/>
                  <a:pt x="108" y="5109"/>
                </a:cubicBezTo>
                <a:lnTo>
                  <a:pt x="894" y="5549"/>
                </a:lnTo>
                <a:cubicBezTo>
                  <a:pt x="919" y="5566"/>
                  <a:pt x="947" y="5574"/>
                  <a:pt x="975" y="5574"/>
                </a:cubicBezTo>
                <a:cubicBezTo>
                  <a:pt x="1025" y="5574"/>
                  <a:pt x="1073" y="5548"/>
                  <a:pt x="1096" y="5501"/>
                </a:cubicBezTo>
                <a:lnTo>
                  <a:pt x="1215" y="5299"/>
                </a:lnTo>
                <a:lnTo>
                  <a:pt x="1525" y="5466"/>
                </a:lnTo>
                <a:cubicBezTo>
                  <a:pt x="1430" y="5680"/>
                  <a:pt x="1441" y="5918"/>
                  <a:pt x="1572" y="6121"/>
                </a:cubicBezTo>
                <a:cubicBezTo>
                  <a:pt x="1691" y="6287"/>
                  <a:pt x="1882" y="6371"/>
                  <a:pt x="2084" y="6371"/>
                </a:cubicBezTo>
                <a:cubicBezTo>
                  <a:pt x="2144" y="6371"/>
                  <a:pt x="2215" y="6359"/>
                  <a:pt x="2275" y="6347"/>
                </a:cubicBezTo>
                <a:cubicBezTo>
                  <a:pt x="2275" y="6478"/>
                  <a:pt x="2322" y="6597"/>
                  <a:pt x="2394" y="6716"/>
                </a:cubicBezTo>
                <a:cubicBezTo>
                  <a:pt x="2513" y="6883"/>
                  <a:pt x="2703" y="6966"/>
                  <a:pt x="2882" y="6966"/>
                </a:cubicBezTo>
                <a:cubicBezTo>
                  <a:pt x="2942" y="6966"/>
                  <a:pt x="3013" y="6954"/>
                  <a:pt x="3073" y="6942"/>
                </a:cubicBezTo>
                <a:cubicBezTo>
                  <a:pt x="3073" y="7061"/>
                  <a:pt x="3120" y="7192"/>
                  <a:pt x="3192" y="7299"/>
                </a:cubicBezTo>
                <a:cubicBezTo>
                  <a:pt x="3299" y="7430"/>
                  <a:pt x="3430" y="7514"/>
                  <a:pt x="3596" y="7549"/>
                </a:cubicBezTo>
                <a:cubicBezTo>
                  <a:pt x="3632" y="7549"/>
                  <a:pt x="3656" y="7561"/>
                  <a:pt x="3704" y="7561"/>
                </a:cubicBezTo>
                <a:cubicBezTo>
                  <a:pt x="3763" y="7561"/>
                  <a:pt x="3835" y="7549"/>
                  <a:pt x="3894" y="7537"/>
                </a:cubicBezTo>
                <a:cubicBezTo>
                  <a:pt x="3894" y="7668"/>
                  <a:pt x="3942" y="7787"/>
                  <a:pt x="4013" y="7895"/>
                </a:cubicBezTo>
                <a:cubicBezTo>
                  <a:pt x="4120" y="8026"/>
                  <a:pt x="4251" y="8109"/>
                  <a:pt x="4418" y="8145"/>
                </a:cubicBezTo>
                <a:cubicBezTo>
                  <a:pt x="4442" y="8145"/>
                  <a:pt x="4478" y="8157"/>
                  <a:pt x="4525" y="8157"/>
                </a:cubicBezTo>
                <a:cubicBezTo>
                  <a:pt x="4656" y="8157"/>
                  <a:pt x="4775" y="8109"/>
                  <a:pt x="4882" y="8037"/>
                </a:cubicBezTo>
                <a:lnTo>
                  <a:pt x="5216" y="7787"/>
                </a:lnTo>
                <a:cubicBezTo>
                  <a:pt x="5299" y="7728"/>
                  <a:pt x="5359" y="7668"/>
                  <a:pt x="5394" y="7597"/>
                </a:cubicBezTo>
                <a:lnTo>
                  <a:pt x="6013" y="7918"/>
                </a:lnTo>
                <a:cubicBezTo>
                  <a:pt x="6097" y="7966"/>
                  <a:pt x="6204" y="7990"/>
                  <a:pt x="6311" y="7990"/>
                </a:cubicBezTo>
                <a:cubicBezTo>
                  <a:pt x="6371" y="7990"/>
                  <a:pt x="6430" y="7978"/>
                  <a:pt x="6490" y="7966"/>
                </a:cubicBezTo>
                <a:cubicBezTo>
                  <a:pt x="6644" y="7918"/>
                  <a:pt x="6787" y="7811"/>
                  <a:pt x="6859" y="7668"/>
                </a:cubicBezTo>
                <a:cubicBezTo>
                  <a:pt x="6918" y="7549"/>
                  <a:pt x="6942" y="7430"/>
                  <a:pt x="6930" y="7299"/>
                </a:cubicBezTo>
                <a:cubicBezTo>
                  <a:pt x="6966" y="7299"/>
                  <a:pt x="7002" y="7311"/>
                  <a:pt x="7049" y="7311"/>
                </a:cubicBezTo>
                <a:cubicBezTo>
                  <a:pt x="7275" y="7311"/>
                  <a:pt x="7478" y="7192"/>
                  <a:pt x="7597" y="6990"/>
                </a:cubicBezTo>
                <a:cubicBezTo>
                  <a:pt x="7656" y="6871"/>
                  <a:pt x="7692" y="6740"/>
                  <a:pt x="7680" y="6609"/>
                </a:cubicBezTo>
                <a:cubicBezTo>
                  <a:pt x="7716" y="6609"/>
                  <a:pt x="7752" y="6633"/>
                  <a:pt x="7799" y="6633"/>
                </a:cubicBezTo>
                <a:cubicBezTo>
                  <a:pt x="8014" y="6633"/>
                  <a:pt x="8228" y="6514"/>
                  <a:pt x="8347" y="6299"/>
                </a:cubicBezTo>
                <a:cubicBezTo>
                  <a:pt x="8407" y="6180"/>
                  <a:pt x="8430" y="6061"/>
                  <a:pt x="8418" y="5930"/>
                </a:cubicBezTo>
                <a:cubicBezTo>
                  <a:pt x="8454" y="5930"/>
                  <a:pt x="8490" y="5942"/>
                  <a:pt x="8538" y="5942"/>
                </a:cubicBezTo>
                <a:cubicBezTo>
                  <a:pt x="8597" y="5942"/>
                  <a:pt x="8657" y="5930"/>
                  <a:pt x="8716" y="5918"/>
                </a:cubicBezTo>
                <a:cubicBezTo>
                  <a:pt x="8883" y="5871"/>
                  <a:pt x="9014" y="5763"/>
                  <a:pt x="9085" y="5621"/>
                </a:cubicBezTo>
                <a:cubicBezTo>
                  <a:pt x="9169" y="5466"/>
                  <a:pt x="9192" y="5299"/>
                  <a:pt x="9133" y="5144"/>
                </a:cubicBezTo>
                <a:cubicBezTo>
                  <a:pt x="9121" y="5097"/>
                  <a:pt x="9109" y="5061"/>
                  <a:pt x="9085" y="5037"/>
                </a:cubicBezTo>
                <a:lnTo>
                  <a:pt x="9347" y="4859"/>
                </a:lnTo>
                <a:lnTo>
                  <a:pt x="9478" y="5037"/>
                </a:lnTo>
                <a:cubicBezTo>
                  <a:pt x="9506" y="5072"/>
                  <a:pt x="9550" y="5090"/>
                  <a:pt x="9593" y="5090"/>
                </a:cubicBezTo>
                <a:cubicBezTo>
                  <a:pt x="9625" y="5090"/>
                  <a:pt x="9656" y="5081"/>
                  <a:pt x="9681" y="5061"/>
                </a:cubicBezTo>
                <a:lnTo>
                  <a:pt x="10085" y="4739"/>
                </a:lnTo>
                <a:cubicBezTo>
                  <a:pt x="10121" y="4668"/>
                  <a:pt x="10133" y="4573"/>
                  <a:pt x="10085" y="4513"/>
                </a:cubicBezTo>
                <a:cubicBezTo>
                  <a:pt x="10065" y="4479"/>
                  <a:pt x="10019" y="4460"/>
                  <a:pt x="9974" y="4460"/>
                </a:cubicBezTo>
                <a:cubicBezTo>
                  <a:pt x="9941" y="4460"/>
                  <a:pt x="9908" y="4470"/>
                  <a:pt x="9883" y="4489"/>
                </a:cubicBezTo>
                <a:lnTo>
                  <a:pt x="9585" y="4704"/>
                </a:lnTo>
                <a:lnTo>
                  <a:pt x="7252" y="1644"/>
                </a:lnTo>
                <a:lnTo>
                  <a:pt x="8585" y="775"/>
                </a:lnTo>
                <a:cubicBezTo>
                  <a:pt x="8657" y="739"/>
                  <a:pt x="8680" y="644"/>
                  <a:pt x="8633" y="572"/>
                </a:cubicBezTo>
                <a:cubicBezTo>
                  <a:pt x="8602" y="526"/>
                  <a:pt x="8556" y="500"/>
                  <a:pt x="8505" y="500"/>
                </a:cubicBezTo>
                <a:cubicBezTo>
                  <a:pt x="8478" y="500"/>
                  <a:pt x="8448" y="508"/>
                  <a:pt x="8418" y="525"/>
                </a:cubicBezTo>
                <a:lnTo>
                  <a:pt x="6954" y="1477"/>
                </a:lnTo>
                <a:cubicBezTo>
                  <a:pt x="6871" y="1525"/>
                  <a:pt x="6859" y="1632"/>
                  <a:pt x="6906" y="1680"/>
                </a:cubicBezTo>
                <a:lnTo>
                  <a:pt x="7168" y="2037"/>
                </a:lnTo>
                <a:lnTo>
                  <a:pt x="6978" y="2192"/>
                </a:lnTo>
                <a:lnTo>
                  <a:pt x="6216" y="1942"/>
                </a:lnTo>
                <a:cubicBezTo>
                  <a:pt x="6204" y="1942"/>
                  <a:pt x="6192" y="1918"/>
                  <a:pt x="6180" y="1918"/>
                </a:cubicBezTo>
                <a:lnTo>
                  <a:pt x="4430" y="1918"/>
                </a:lnTo>
                <a:cubicBezTo>
                  <a:pt x="4358" y="1918"/>
                  <a:pt x="4299" y="1965"/>
                  <a:pt x="4287" y="2037"/>
                </a:cubicBezTo>
                <a:lnTo>
                  <a:pt x="4180" y="2430"/>
                </a:lnTo>
                <a:lnTo>
                  <a:pt x="3930" y="2323"/>
                </a:lnTo>
                <a:cubicBezTo>
                  <a:pt x="3894" y="2311"/>
                  <a:pt x="3882" y="2311"/>
                  <a:pt x="3846" y="2311"/>
                </a:cubicBezTo>
                <a:lnTo>
                  <a:pt x="3168" y="2382"/>
                </a:lnTo>
                <a:lnTo>
                  <a:pt x="2930" y="2251"/>
                </a:lnTo>
                <a:lnTo>
                  <a:pt x="3156" y="1858"/>
                </a:lnTo>
                <a:cubicBezTo>
                  <a:pt x="3192" y="1787"/>
                  <a:pt x="3168" y="1703"/>
                  <a:pt x="3096" y="1656"/>
                </a:cubicBezTo>
                <a:lnTo>
                  <a:pt x="251" y="25"/>
                </a:lnTo>
                <a:cubicBezTo>
                  <a:pt x="226" y="8"/>
                  <a:pt x="199" y="0"/>
                  <a:pt x="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Google Shape;167;p24">
            <a:extLst>
              <a:ext uri="{FF2B5EF4-FFF2-40B4-BE49-F238E27FC236}">
                <a16:creationId xmlns:a16="http://schemas.microsoft.com/office/drawing/2014/main" id="{8F3208CC-E971-6141-BF94-EC5288C11B82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304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63;p24">
            <a:extLst>
              <a:ext uri="{FF2B5EF4-FFF2-40B4-BE49-F238E27FC236}">
                <a16:creationId xmlns:a16="http://schemas.microsoft.com/office/drawing/2014/main" id="{16358280-275A-644E-8473-20D0E7725A5A}"/>
              </a:ext>
            </a:extLst>
          </p:cNvPr>
          <p:cNvSpPr txBox="1">
            <a:spLocks/>
          </p:cNvSpPr>
          <p:nvPr/>
        </p:nvSpPr>
        <p:spPr>
          <a:xfrm>
            <a:off x="708715" y="414354"/>
            <a:ext cx="2220043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3200" b="1" kern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로그인</a:t>
            </a:r>
          </a:p>
        </p:txBody>
      </p:sp>
      <p:sp>
        <p:nvSpPr>
          <p:cNvPr id="4" name="Google Shape;167;p24">
            <a:extLst>
              <a:ext uri="{FF2B5EF4-FFF2-40B4-BE49-F238E27FC236}">
                <a16:creationId xmlns:a16="http://schemas.microsoft.com/office/drawing/2014/main" id="{69C7E6B8-D225-C947-B466-3076F778AE3E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5" name="Google Shape;9836;p55">
            <a:extLst>
              <a:ext uri="{FF2B5EF4-FFF2-40B4-BE49-F238E27FC236}">
                <a16:creationId xmlns:a16="http://schemas.microsoft.com/office/drawing/2014/main" id="{AF6B57F8-D2AF-3C45-A57A-C669E7F45AEA}"/>
              </a:ext>
            </a:extLst>
          </p:cNvPr>
          <p:cNvGrpSpPr/>
          <p:nvPr/>
        </p:nvGrpSpPr>
        <p:grpSpPr>
          <a:xfrm>
            <a:off x="2012133" y="1229596"/>
            <a:ext cx="691691" cy="761763"/>
            <a:chOff x="7562766" y="1514864"/>
            <a:chExt cx="327059" cy="360192"/>
          </a:xfrm>
          <a:solidFill>
            <a:schemeClr val="bg1"/>
          </a:solidFill>
        </p:grpSpPr>
        <p:sp>
          <p:nvSpPr>
            <p:cNvPr id="6" name="Google Shape;9837;p55">
              <a:extLst>
                <a:ext uri="{FF2B5EF4-FFF2-40B4-BE49-F238E27FC236}">
                  <a16:creationId xmlns:a16="http://schemas.microsoft.com/office/drawing/2014/main" id="{5E92593F-5FAA-9948-984C-A7B7D04C8D61}"/>
                </a:ext>
              </a:extLst>
            </p:cNvPr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" name="Google Shape;9838;p55">
              <a:extLst>
                <a:ext uri="{FF2B5EF4-FFF2-40B4-BE49-F238E27FC236}">
                  <a16:creationId xmlns:a16="http://schemas.microsoft.com/office/drawing/2014/main" id="{FAF392A3-E3DB-DE48-A93E-766D0B3BEB36}"/>
                </a:ext>
              </a:extLst>
            </p:cNvPr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" name="Google Shape;9839;p55">
              <a:extLst>
                <a:ext uri="{FF2B5EF4-FFF2-40B4-BE49-F238E27FC236}">
                  <a16:creationId xmlns:a16="http://schemas.microsoft.com/office/drawing/2014/main" id="{28C0FD59-0B5C-884A-831E-35A1450DE7BA}"/>
                </a:ext>
              </a:extLst>
            </p:cNvPr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" name="Google Shape;9840;p55">
              <a:extLst>
                <a:ext uri="{FF2B5EF4-FFF2-40B4-BE49-F238E27FC236}">
                  <a16:creationId xmlns:a16="http://schemas.microsoft.com/office/drawing/2014/main" id="{6E42E58C-1621-424A-A1DA-9794BA1F8C31}"/>
                </a:ext>
              </a:extLst>
            </p:cNvPr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EC8EBA7-910F-B446-A170-3C500FFCB90C}"/>
              </a:ext>
            </a:extLst>
          </p:cNvPr>
          <p:cNvSpPr/>
          <p:nvPr/>
        </p:nvSpPr>
        <p:spPr>
          <a:xfrm>
            <a:off x="3204876" y="1046244"/>
            <a:ext cx="8681545" cy="39115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67" b="1" kern="0">
                <a:solidFill>
                  <a:srgbClr val="073763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로그인 시 필요한 정보</a:t>
            </a:r>
            <a:endParaRPr lang="en-US" altLang="ko-KR" sz="1867" b="1" kern="0">
              <a:solidFill>
                <a:srgbClr val="073763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en-US" altLang="ko-KR" sz="1867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 </a:t>
            </a: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userId</a:t>
            </a:r>
            <a:endParaRPr lang="en-US" altLang="ko-Kore-KR"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 </a:t>
            </a: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password</a:t>
            </a:r>
            <a:endParaRPr lang="en-US" altLang="ko-Kore-KR"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en-US" altLang="ko-Kore-KR"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en-US" altLang="ko-Kore-KR"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67" b="1" kern="0">
                <a:solidFill>
                  <a:srgbClr val="073763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인증 방식</a:t>
            </a:r>
            <a:endParaRPr lang="en-US" altLang="ko-KR" sz="1867" b="1" kern="0">
              <a:solidFill>
                <a:srgbClr val="073763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en-US" altLang="ko-KR" sz="1867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 자동 로그인</a:t>
            </a:r>
            <a:endParaRPr lang="en-US" altLang="ko-KR" sz="1867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 특정 기간</a:t>
            </a: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(1</a:t>
            </a: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주일</a:t>
            </a: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)</a:t>
            </a: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후 재로그인 → 보안 향상</a:t>
            </a:r>
            <a:endParaRPr lang="en-US" altLang="ko-KR" sz="1867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 </a:t>
            </a: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JWT </a:t>
            </a:r>
            <a:r>
              <a:rPr lang="ko-KR" altLang="en-US" sz="1867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토큰 기반</a:t>
            </a: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</a:t>
            </a: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en-US" altLang="ko-KR" sz="1867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   Access Token &amp; Refresh Token</a:t>
            </a:r>
            <a:endParaRPr lang="en-US" altLang="ko-KR" sz="1867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84067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9951;p55">
            <a:extLst>
              <a:ext uri="{FF2B5EF4-FFF2-40B4-BE49-F238E27FC236}">
                <a16:creationId xmlns:a16="http://schemas.microsoft.com/office/drawing/2014/main" id="{6D37F4CE-45C0-784E-B245-4423C48C7EB2}"/>
              </a:ext>
            </a:extLst>
          </p:cNvPr>
          <p:cNvGrpSpPr/>
          <p:nvPr/>
        </p:nvGrpSpPr>
        <p:grpSpPr>
          <a:xfrm>
            <a:off x="1887799" y="1259900"/>
            <a:ext cx="845907" cy="850397"/>
            <a:chOff x="7098912" y="1969392"/>
            <a:chExt cx="359651" cy="361560"/>
          </a:xfrm>
          <a:solidFill>
            <a:schemeClr val="bg1"/>
          </a:solidFill>
        </p:grpSpPr>
        <p:sp>
          <p:nvSpPr>
            <p:cNvPr id="12" name="Google Shape;9952;p55">
              <a:extLst>
                <a:ext uri="{FF2B5EF4-FFF2-40B4-BE49-F238E27FC236}">
                  <a16:creationId xmlns:a16="http://schemas.microsoft.com/office/drawing/2014/main" id="{73B72232-1BFC-9A4A-B620-54F9A89D42E1}"/>
                </a:ext>
              </a:extLst>
            </p:cNvPr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9953;p55">
              <a:extLst>
                <a:ext uri="{FF2B5EF4-FFF2-40B4-BE49-F238E27FC236}">
                  <a16:creationId xmlns:a16="http://schemas.microsoft.com/office/drawing/2014/main" id="{F3F63844-6A1A-D047-9FD2-A8B78BB2BFA8}"/>
                </a:ext>
              </a:extLst>
            </p:cNvPr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9954;p55">
              <a:extLst>
                <a:ext uri="{FF2B5EF4-FFF2-40B4-BE49-F238E27FC236}">
                  <a16:creationId xmlns:a16="http://schemas.microsoft.com/office/drawing/2014/main" id="{B6D0C5C4-FD05-9240-9294-F2D36BEE43BC}"/>
                </a:ext>
              </a:extLst>
            </p:cNvPr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9955;p55">
              <a:extLst>
                <a:ext uri="{FF2B5EF4-FFF2-40B4-BE49-F238E27FC236}">
                  <a16:creationId xmlns:a16="http://schemas.microsoft.com/office/drawing/2014/main" id="{C07787E1-E4C8-504B-93DF-1B4464DC3429}"/>
                </a:ext>
              </a:extLst>
            </p:cNvPr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" name="Google Shape;9956;p55">
              <a:extLst>
                <a:ext uri="{FF2B5EF4-FFF2-40B4-BE49-F238E27FC236}">
                  <a16:creationId xmlns:a16="http://schemas.microsoft.com/office/drawing/2014/main" id="{957EE256-0B70-BA4A-8CB3-6D67F4B8C33C}"/>
                </a:ext>
              </a:extLst>
            </p:cNvPr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9957;p55">
              <a:extLst>
                <a:ext uri="{FF2B5EF4-FFF2-40B4-BE49-F238E27FC236}">
                  <a16:creationId xmlns:a16="http://schemas.microsoft.com/office/drawing/2014/main" id="{AB891618-CEE8-9746-A864-13D66ACDD388}"/>
                </a:ext>
              </a:extLst>
            </p:cNvPr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9958;p55">
              <a:extLst>
                <a:ext uri="{FF2B5EF4-FFF2-40B4-BE49-F238E27FC236}">
                  <a16:creationId xmlns:a16="http://schemas.microsoft.com/office/drawing/2014/main" id="{9193C104-21CD-734D-9B66-D34B0F023456}"/>
                </a:ext>
              </a:extLst>
            </p:cNvPr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9959;p55">
              <a:extLst>
                <a:ext uri="{FF2B5EF4-FFF2-40B4-BE49-F238E27FC236}">
                  <a16:creationId xmlns:a16="http://schemas.microsoft.com/office/drawing/2014/main" id="{7E567392-F751-F84D-9CFA-063E470413E6}"/>
                </a:ext>
              </a:extLst>
            </p:cNvPr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9960;p55">
              <a:extLst>
                <a:ext uri="{FF2B5EF4-FFF2-40B4-BE49-F238E27FC236}">
                  <a16:creationId xmlns:a16="http://schemas.microsoft.com/office/drawing/2014/main" id="{2699D93B-1E94-D044-A544-19D6FAEE693C}"/>
                </a:ext>
              </a:extLst>
            </p:cNvPr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9961;p55">
              <a:extLst>
                <a:ext uri="{FF2B5EF4-FFF2-40B4-BE49-F238E27FC236}">
                  <a16:creationId xmlns:a16="http://schemas.microsoft.com/office/drawing/2014/main" id="{840FCC55-DD73-B640-952E-ECE43957B2BF}"/>
                </a:ext>
              </a:extLst>
            </p:cNvPr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9962;p55">
              <a:extLst>
                <a:ext uri="{FF2B5EF4-FFF2-40B4-BE49-F238E27FC236}">
                  <a16:creationId xmlns:a16="http://schemas.microsoft.com/office/drawing/2014/main" id="{A746443F-6858-C74D-BF0A-CB2BFDE78416}"/>
                </a:ext>
              </a:extLst>
            </p:cNvPr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9963;p55">
              <a:extLst>
                <a:ext uri="{FF2B5EF4-FFF2-40B4-BE49-F238E27FC236}">
                  <a16:creationId xmlns:a16="http://schemas.microsoft.com/office/drawing/2014/main" id="{C295CE1E-A310-F744-82BF-92D6B37E51EC}"/>
                </a:ext>
              </a:extLst>
            </p:cNvPr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9964;p55">
              <a:extLst>
                <a:ext uri="{FF2B5EF4-FFF2-40B4-BE49-F238E27FC236}">
                  <a16:creationId xmlns:a16="http://schemas.microsoft.com/office/drawing/2014/main" id="{B79E32C4-E98A-754C-A5A1-2104AD5ECB93}"/>
                </a:ext>
              </a:extLst>
            </p:cNvPr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5" name="Google Shape;163;p24">
            <a:extLst>
              <a:ext uri="{FF2B5EF4-FFF2-40B4-BE49-F238E27FC236}">
                <a16:creationId xmlns:a16="http://schemas.microsoft.com/office/drawing/2014/main" id="{399802EB-217F-BB47-B43E-11D38F25359F}"/>
              </a:ext>
            </a:extLst>
          </p:cNvPr>
          <p:cNvSpPr txBox="1">
            <a:spLocks/>
          </p:cNvSpPr>
          <p:nvPr/>
        </p:nvSpPr>
        <p:spPr>
          <a:xfrm>
            <a:off x="-530576" y="398007"/>
            <a:ext cx="3566037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3200" b="1" kern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채팅 공통 기능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DD02F72-43E4-0F44-AC49-6F108B54F62D}"/>
              </a:ext>
            </a:extLst>
          </p:cNvPr>
          <p:cNvSpPr/>
          <p:nvPr/>
        </p:nvSpPr>
        <p:spPr>
          <a:xfrm>
            <a:off x="3277855" y="412191"/>
            <a:ext cx="8789667" cy="5755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 latinLnBrk="0"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1.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사용자 입장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/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퇴장 메시지 띄우기 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marL="0" lvl="1" defTabSz="1219170" latinLnBrk="0">
              <a:buClr>
                <a:srgbClr val="000000"/>
              </a:buClr>
            </a:pP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  </a:t>
            </a:r>
            <a:r>
              <a:rPr lang="en-US" altLang="ko-Kore-KR" sz="1600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ex) {name} 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님이 입장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/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퇴장했습니다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.</a:t>
            </a:r>
          </a:p>
          <a:p>
            <a:pPr marL="0" lvl="1" defTabSz="1219170" latinLnBrk="0">
              <a:buClr>
                <a:srgbClr val="000000"/>
              </a:buClr>
            </a:pP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2.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메시지 전송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buClr>
                <a:srgbClr val="000000"/>
              </a:buClr>
            </a:pP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 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Text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전송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Default</a:t>
            </a:r>
          </a:p>
          <a:p>
            <a:pPr defTabSz="1219170" latinLnBrk="0">
              <a:buClr>
                <a:srgbClr val="000000"/>
              </a:buClr>
            </a:pP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 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본인이 보낸 메시지는 우측에 배치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buClr>
                <a:srgbClr val="000000"/>
              </a:buClr>
            </a:pP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   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3.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한 메시지 당 이름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, 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프로필 사진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,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시간 표시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buClr>
                <a:srgbClr val="000000"/>
              </a:buClr>
            </a:pP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4.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한 메시지 당 읽지 않은 사람 수 표시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buClr>
                <a:srgbClr val="000000"/>
              </a:buClr>
            </a:pP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5.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멤버 정보 보기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buClr>
                <a:srgbClr val="000000"/>
              </a:buClr>
            </a:pP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 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이름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,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프로필 사진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,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소속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,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직급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,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이메일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,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전화번호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buClr>
                <a:srgbClr val="000000"/>
              </a:buClr>
            </a:pP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 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프로필 클릭을 통해 알 수 있도록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buClr>
                <a:srgbClr val="000000"/>
              </a:buClr>
            </a:pP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 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1:1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채팅 가능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buClr>
                <a:srgbClr val="000000"/>
              </a:buClr>
            </a:pPr>
            <a:endParaRPr lang="ko-KR" altLang="en-US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6.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멤버 추가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buClr>
                <a:srgbClr val="000000"/>
              </a:buClr>
            </a:pP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 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멤버 초대 후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,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상대방이 수락하면 채팅방으로 입장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buClr>
                <a:srgbClr val="000000"/>
              </a:buClr>
            </a:pP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7.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채팅방 나가기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buClr>
                <a:srgbClr val="000000"/>
              </a:buClr>
            </a:pP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8.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채팅방 소멸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buClr>
                <a:srgbClr val="000000"/>
              </a:buClr>
            </a:pP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 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채팅방 인원이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0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명이 되면 소멸</a:t>
            </a:r>
            <a:endParaRPr lang="ko-KR" altLang="en-US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</p:txBody>
      </p:sp>
      <p:sp>
        <p:nvSpPr>
          <p:cNvPr id="26" name="Google Shape;167;p24">
            <a:extLst>
              <a:ext uri="{FF2B5EF4-FFF2-40B4-BE49-F238E27FC236}">
                <a16:creationId xmlns:a16="http://schemas.microsoft.com/office/drawing/2014/main" id="{A09BAF9D-18CE-7F48-9C5A-81D72208AAF1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680839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163;p24">
            <a:extLst>
              <a:ext uri="{FF2B5EF4-FFF2-40B4-BE49-F238E27FC236}">
                <a16:creationId xmlns:a16="http://schemas.microsoft.com/office/drawing/2014/main" id="{399802EB-217F-BB47-B43E-11D38F25359F}"/>
              </a:ext>
            </a:extLst>
          </p:cNvPr>
          <p:cNvSpPr txBox="1">
            <a:spLocks/>
          </p:cNvSpPr>
          <p:nvPr/>
        </p:nvSpPr>
        <p:spPr>
          <a:xfrm>
            <a:off x="124479" y="398007"/>
            <a:ext cx="2809379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en-US" altLang="ko-KR" sz="3200" b="1" kern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1:1</a:t>
            </a:r>
            <a:r>
              <a:rPr lang="ko-KR" altLang="en-US" sz="3200" b="1" kern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 채팅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DD02F72-43E4-0F44-AC49-6F108B54F62D}"/>
              </a:ext>
            </a:extLst>
          </p:cNvPr>
          <p:cNvSpPr/>
          <p:nvPr/>
        </p:nvSpPr>
        <p:spPr>
          <a:xfrm>
            <a:off x="3277855" y="398007"/>
            <a:ext cx="8789667" cy="1659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en-US" altLang="ko-KR" sz="1867" b="1" kern="0">
                <a:solidFill>
                  <a:srgbClr val="073763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Rule</a:t>
            </a: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en-US" altLang="ko-KR" sz="1867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1.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1:1 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대화를 신청한 사용자가 메시지를 입력하면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,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상대방에게도 채팅방 생성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2. 1:1 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채팅방에서 멤버를 추가할 시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,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비공개 채팅방으로 전환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3.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초기 방 이름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: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상대방 이름</a:t>
            </a:r>
          </a:p>
        </p:txBody>
      </p:sp>
      <p:grpSp>
        <p:nvGrpSpPr>
          <p:cNvPr id="26" name="Google Shape;12829;p59">
            <a:extLst>
              <a:ext uri="{FF2B5EF4-FFF2-40B4-BE49-F238E27FC236}">
                <a16:creationId xmlns:a16="http://schemas.microsoft.com/office/drawing/2014/main" id="{804C0649-6617-9D40-ADB9-3C5CED8517E6}"/>
              </a:ext>
            </a:extLst>
          </p:cNvPr>
          <p:cNvGrpSpPr/>
          <p:nvPr/>
        </p:nvGrpSpPr>
        <p:grpSpPr>
          <a:xfrm>
            <a:off x="2054141" y="1230723"/>
            <a:ext cx="686504" cy="597340"/>
            <a:chOff x="3716358" y="1544655"/>
            <a:chExt cx="361971" cy="314958"/>
          </a:xfrm>
          <a:solidFill>
            <a:schemeClr val="bg1"/>
          </a:solidFill>
        </p:grpSpPr>
        <p:sp>
          <p:nvSpPr>
            <p:cNvPr id="27" name="Google Shape;12830;p59">
              <a:extLst>
                <a:ext uri="{FF2B5EF4-FFF2-40B4-BE49-F238E27FC236}">
                  <a16:creationId xmlns:a16="http://schemas.microsoft.com/office/drawing/2014/main" id="{F6244792-A089-D642-8DF1-74CAD30B5445}"/>
                </a:ext>
              </a:extLst>
            </p:cNvPr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12831;p59">
              <a:extLst>
                <a:ext uri="{FF2B5EF4-FFF2-40B4-BE49-F238E27FC236}">
                  <a16:creationId xmlns:a16="http://schemas.microsoft.com/office/drawing/2014/main" id="{E03CD548-0AC7-1A40-9B75-0883EBAC744F}"/>
                </a:ext>
              </a:extLst>
            </p:cNvPr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12832;p59">
              <a:extLst>
                <a:ext uri="{FF2B5EF4-FFF2-40B4-BE49-F238E27FC236}">
                  <a16:creationId xmlns:a16="http://schemas.microsoft.com/office/drawing/2014/main" id="{CA515B66-CC94-1849-A567-BA1505422A8D}"/>
                </a:ext>
              </a:extLst>
            </p:cNvPr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12833;p59">
              <a:extLst>
                <a:ext uri="{FF2B5EF4-FFF2-40B4-BE49-F238E27FC236}">
                  <a16:creationId xmlns:a16="http://schemas.microsoft.com/office/drawing/2014/main" id="{899BAB55-CF70-3743-A2CA-30E92D37E368}"/>
                </a:ext>
              </a:extLst>
            </p:cNvPr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12834;p59">
              <a:extLst>
                <a:ext uri="{FF2B5EF4-FFF2-40B4-BE49-F238E27FC236}">
                  <a16:creationId xmlns:a16="http://schemas.microsoft.com/office/drawing/2014/main" id="{DB95937B-497C-E54B-81BC-067FCA82606C}"/>
                </a:ext>
              </a:extLst>
            </p:cNvPr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2" name="Google Shape;12835;p59">
              <a:extLst>
                <a:ext uri="{FF2B5EF4-FFF2-40B4-BE49-F238E27FC236}">
                  <a16:creationId xmlns:a16="http://schemas.microsoft.com/office/drawing/2014/main" id="{DA0F5ED1-C980-9B46-B283-6D8DF1E4B396}"/>
                </a:ext>
              </a:extLst>
            </p:cNvPr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  <a:grpFill/>
          </p:grpSpPr>
          <p:sp>
            <p:nvSpPr>
              <p:cNvPr id="33" name="Google Shape;12836;p59">
                <a:extLst>
                  <a:ext uri="{FF2B5EF4-FFF2-40B4-BE49-F238E27FC236}">
                    <a16:creationId xmlns:a16="http://schemas.microsoft.com/office/drawing/2014/main" id="{823A627E-6669-0C4F-A28A-BA06161EA054}"/>
                  </a:ext>
                </a:extLst>
              </p:cNvPr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12837;p59">
                <a:extLst>
                  <a:ext uri="{FF2B5EF4-FFF2-40B4-BE49-F238E27FC236}">
                    <a16:creationId xmlns:a16="http://schemas.microsoft.com/office/drawing/2014/main" id="{001409F0-45B4-C045-9BF8-DAF8DB870CFD}"/>
                  </a:ext>
                </a:extLst>
              </p:cNvPr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12838;p59">
                <a:extLst>
                  <a:ext uri="{FF2B5EF4-FFF2-40B4-BE49-F238E27FC236}">
                    <a16:creationId xmlns:a16="http://schemas.microsoft.com/office/drawing/2014/main" id="{7355B906-20BF-4542-915B-4D6AAC655259}"/>
                  </a:ext>
                </a:extLst>
              </p:cNvPr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12839;p59">
                <a:extLst>
                  <a:ext uri="{FF2B5EF4-FFF2-40B4-BE49-F238E27FC236}">
                    <a16:creationId xmlns:a16="http://schemas.microsoft.com/office/drawing/2014/main" id="{B0E170CE-B0A2-FE4E-8062-BB53BC3AD78A}"/>
                  </a:ext>
                </a:extLst>
              </p:cNvPr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12840;p59">
                <a:extLst>
                  <a:ext uri="{FF2B5EF4-FFF2-40B4-BE49-F238E27FC236}">
                    <a16:creationId xmlns:a16="http://schemas.microsoft.com/office/drawing/2014/main" id="{1A89C32C-5B43-FA45-9C8C-585D24636A67}"/>
                  </a:ext>
                </a:extLst>
              </p:cNvPr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8" name="Google Shape;167;p24">
            <a:extLst>
              <a:ext uri="{FF2B5EF4-FFF2-40B4-BE49-F238E27FC236}">
                <a16:creationId xmlns:a16="http://schemas.microsoft.com/office/drawing/2014/main" id="{F8B52FCE-E28E-BC48-A7CA-849A3F41ADE9}"/>
              </a:ext>
            </a:extLst>
          </p:cNvPr>
          <p:cNvSpPr/>
          <p:nvPr/>
        </p:nvSpPr>
        <p:spPr>
          <a:xfrm>
            <a:off x="293446" y="4231971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9" name="Google Shape;163;p24">
            <a:extLst>
              <a:ext uri="{FF2B5EF4-FFF2-40B4-BE49-F238E27FC236}">
                <a16:creationId xmlns:a16="http://schemas.microsoft.com/office/drawing/2014/main" id="{BD1A42A4-B4F5-A241-9C92-DEA8F7B4417C}"/>
              </a:ext>
            </a:extLst>
          </p:cNvPr>
          <p:cNvSpPr txBox="1">
            <a:spLocks/>
          </p:cNvSpPr>
          <p:nvPr/>
        </p:nvSpPr>
        <p:spPr>
          <a:xfrm>
            <a:off x="-247959" y="2946401"/>
            <a:ext cx="3181816" cy="1346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3200" b="1" kern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그룹 채팅</a:t>
            </a:r>
            <a:endParaRPr lang="en-US" altLang="ko-KR" sz="3200" b="1" kern="0">
              <a:solidFill>
                <a:srgbClr val="FFFFFF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 algn="r" defTabSz="1219170" latinLnBrk="0">
              <a:buClr>
                <a:srgbClr val="FF6B03"/>
              </a:buClr>
            </a:pPr>
            <a:r>
              <a:rPr lang="en-US" altLang="ko-KR" sz="2400" b="1" kern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(</a:t>
            </a:r>
            <a:r>
              <a:rPr lang="ko-KR" altLang="en-US" sz="2400" b="1" kern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공개</a:t>
            </a:r>
            <a:r>
              <a:rPr lang="en-US" altLang="ko-KR" sz="2400" b="1" kern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/</a:t>
            </a:r>
            <a:r>
              <a:rPr lang="ko-KR" altLang="en-US" sz="2400" b="1" kern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비공개</a:t>
            </a:r>
            <a:r>
              <a:rPr lang="en-US" altLang="ko-KR" sz="2400" b="1" kern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)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1AC7087-ABB5-4942-B6E0-750A0C016A25}"/>
              </a:ext>
            </a:extLst>
          </p:cNvPr>
          <p:cNvSpPr/>
          <p:nvPr/>
        </p:nvSpPr>
        <p:spPr>
          <a:xfrm>
            <a:off x="3277855" y="3154796"/>
            <a:ext cx="8789667" cy="16673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en-US" altLang="ko-KR" sz="1867" b="1" kern="0">
                <a:solidFill>
                  <a:srgbClr val="073763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Rule</a:t>
            </a: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1.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검색은 공개 채팅방만 가능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2.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초기 방 이름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: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처음 방 만들 때 설정하도록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ko-KR" altLang="en-US" sz="1867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7F0A27B-A20B-564F-B1AC-1874D2D35D49}"/>
              </a:ext>
            </a:extLst>
          </p:cNvPr>
          <p:cNvSpPr/>
          <p:nvPr/>
        </p:nvSpPr>
        <p:spPr>
          <a:xfrm>
            <a:off x="3277855" y="4802787"/>
            <a:ext cx="2755883" cy="13408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67" b="1" kern="0">
                <a:solidFill>
                  <a:srgbClr val="073763"/>
                </a:solidFill>
                <a:latin typeface="맑은 고딕" panose="020B0503020000020004" pitchFamily="34" charset="-127"/>
                <a:cs typeface="Arial"/>
                <a:sym typeface="Arial"/>
              </a:rPr>
              <a:t>기능</a:t>
            </a:r>
            <a:endParaRPr lang="en-US" altLang="ko-KR" sz="1867" b="1" kern="0">
              <a:solidFill>
                <a:srgbClr val="073763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1.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그룹 채팅 정보 보기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2.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그룹 채팅 참여 멤버 확인</a:t>
            </a:r>
            <a:endParaRPr lang="ko-Kore-KR" altLang="en-US" sz="16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41" name="Google Shape;12798;p59">
            <a:extLst>
              <a:ext uri="{FF2B5EF4-FFF2-40B4-BE49-F238E27FC236}">
                <a16:creationId xmlns:a16="http://schemas.microsoft.com/office/drawing/2014/main" id="{88881886-00CB-804B-B744-CD5E1212654D}"/>
              </a:ext>
            </a:extLst>
          </p:cNvPr>
          <p:cNvGrpSpPr/>
          <p:nvPr/>
        </p:nvGrpSpPr>
        <p:grpSpPr>
          <a:xfrm>
            <a:off x="1985120" y="4499051"/>
            <a:ext cx="801965" cy="772847"/>
            <a:chOff x="2780301" y="1521896"/>
            <a:chExt cx="333133" cy="321037"/>
          </a:xfrm>
          <a:solidFill>
            <a:schemeClr val="bg1"/>
          </a:solidFill>
        </p:grpSpPr>
        <p:sp>
          <p:nvSpPr>
            <p:cNvPr id="42" name="Google Shape;12799;p59">
              <a:extLst>
                <a:ext uri="{FF2B5EF4-FFF2-40B4-BE49-F238E27FC236}">
                  <a16:creationId xmlns:a16="http://schemas.microsoft.com/office/drawing/2014/main" id="{D9FEF4BD-1C74-5040-B563-3F365DB4F89A}"/>
                </a:ext>
              </a:extLst>
            </p:cNvPr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12800;p59">
              <a:extLst>
                <a:ext uri="{FF2B5EF4-FFF2-40B4-BE49-F238E27FC236}">
                  <a16:creationId xmlns:a16="http://schemas.microsoft.com/office/drawing/2014/main" id="{8C69497E-4009-8948-B076-3296FA24093E}"/>
                </a:ext>
              </a:extLst>
            </p:cNvPr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12801;p59">
              <a:extLst>
                <a:ext uri="{FF2B5EF4-FFF2-40B4-BE49-F238E27FC236}">
                  <a16:creationId xmlns:a16="http://schemas.microsoft.com/office/drawing/2014/main" id="{ECE35242-6D4D-CA4F-B642-E1A041C84372}"/>
                </a:ext>
              </a:extLst>
            </p:cNvPr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12802;p59">
              <a:extLst>
                <a:ext uri="{FF2B5EF4-FFF2-40B4-BE49-F238E27FC236}">
                  <a16:creationId xmlns:a16="http://schemas.microsoft.com/office/drawing/2014/main" id="{11264DD2-F017-2A40-980A-DF136D12A1E8}"/>
                </a:ext>
              </a:extLst>
            </p:cNvPr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6" name="Google Shape;12803;p59">
              <a:extLst>
                <a:ext uri="{FF2B5EF4-FFF2-40B4-BE49-F238E27FC236}">
                  <a16:creationId xmlns:a16="http://schemas.microsoft.com/office/drawing/2014/main" id="{3DFBF464-E5F2-2348-BEE3-F81EE8D91106}"/>
                </a:ext>
              </a:extLst>
            </p:cNvPr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7" name="Google Shape;12804;p59">
              <a:extLst>
                <a:ext uri="{FF2B5EF4-FFF2-40B4-BE49-F238E27FC236}">
                  <a16:creationId xmlns:a16="http://schemas.microsoft.com/office/drawing/2014/main" id="{4C3140A1-EE07-744C-9231-C4078B1F1437}"/>
                </a:ext>
              </a:extLst>
            </p:cNvPr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8" name="Google Shape;12805;p59">
              <a:extLst>
                <a:ext uri="{FF2B5EF4-FFF2-40B4-BE49-F238E27FC236}">
                  <a16:creationId xmlns:a16="http://schemas.microsoft.com/office/drawing/2014/main" id="{07CAC438-EBD5-764C-A1CB-4C3D02D39B40}"/>
                </a:ext>
              </a:extLst>
            </p:cNvPr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9" name="Google Shape;12806;p59">
              <a:extLst>
                <a:ext uri="{FF2B5EF4-FFF2-40B4-BE49-F238E27FC236}">
                  <a16:creationId xmlns:a16="http://schemas.microsoft.com/office/drawing/2014/main" id="{543756D0-874D-964C-AF3F-6CF7AA6D5747}"/>
                </a:ext>
              </a:extLst>
            </p:cNvPr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0" name="Google Shape;12807;p59">
              <a:extLst>
                <a:ext uri="{FF2B5EF4-FFF2-40B4-BE49-F238E27FC236}">
                  <a16:creationId xmlns:a16="http://schemas.microsoft.com/office/drawing/2014/main" id="{0661ACA5-BEF2-D84B-B5EF-77F7944AE6EA}"/>
                </a:ext>
              </a:extLst>
            </p:cNvPr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1" name="Google Shape;12808;p59">
              <a:extLst>
                <a:ext uri="{FF2B5EF4-FFF2-40B4-BE49-F238E27FC236}">
                  <a16:creationId xmlns:a16="http://schemas.microsoft.com/office/drawing/2014/main" id="{389867ED-776A-AA44-966F-C755EE7516EB}"/>
                </a:ext>
              </a:extLst>
            </p:cNvPr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2" name="Google Shape;12809;p59">
              <a:extLst>
                <a:ext uri="{FF2B5EF4-FFF2-40B4-BE49-F238E27FC236}">
                  <a16:creationId xmlns:a16="http://schemas.microsoft.com/office/drawing/2014/main" id="{1E50BAE0-3FD1-C944-9148-A62591ACDB20}"/>
                </a:ext>
              </a:extLst>
            </p:cNvPr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3" name="Google Shape;12810;p59">
              <a:extLst>
                <a:ext uri="{FF2B5EF4-FFF2-40B4-BE49-F238E27FC236}">
                  <a16:creationId xmlns:a16="http://schemas.microsoft.com/office/drawing/2014/main" id="{CFB235F4-B0CC-7C40-917D-D5DABBF84D04}"/>
                </a:ext>
              </a:extLst>
            </p:cNvPr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4" name="Google Shape;12811;p59">
              <a:extLst>
                <a:ext uri="{FF2B5EF4-FFF2-40B4-BE49-F238E27FC236}">
                  <a16:creationId xmlns:a16="http://schemas.microsoft.com/office/drawing/2014/main" id="{8A71900C-9603-7F49-AC2F-D662758F683E}"/>
                </a:ext>
              </a:extLst>
            </p:cNvPr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5" name="Google Shape;12812;p59">
              <a:extLst>
                <a:ext uri="{FF2B5EF4-FFF2-40B4-BE49-F238E27FC236}">
                  <a16:creationId xmlns:a16="http://schemas.microsoft.com/office/drawing/2014/main" id="{6EFDB7B0-E9D9-324C-9BD7-5289E70A4956}"/>
                </a:ext>
              </a:extLst>
            </p:cNvPr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6" name="Google Shape;12813;p59">
              <a:extLst>
                <a:ext uri="{FF2B5EF4-FFF2-40B4-BE49-F238E27FC236}">
                  <a16:creationId xmlns:a16="http://schemas.microsoft.com/office/drawing/2014/main" id="{DD96A566-9DEF-C640-A1D2-807806FE3D2C}"/>
                </a:ext>
              </a:extLst>
            </p:cNvPr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" name="Google Shape;12814;p59">
              <a:extLst>
                <a:ext uri="{FF2B5EF4-FFF2-40B4-BE49-F238E27FC236}">
                  <a16:creationId xmlns:a16="http://schemas.microsoft.com/office/drawing/2014/main" id="{2203D6A6-5282-A242-A7ED-C08E82D24212}"/>
                </a:ext>
              </a:extLst>
            </p:cNvPr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" name="Google Shape;12815;p59">
              <a:extLst>
                <a:ext uri="{FF2B5EF4-FFF2-40B4-BE49-F238E27FC236}">
                  <a16:creationId xmlns:a16="http://schemas.microsoft.com/office/drawing/2014/main" id="{DCD3008E-25A0-B941-9447-558F183133E7}"/>
                </a:ext>
              </a:extLst>
            </p:cNvPr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" name="Google Shape;12816;p59">
              <a:extLst>
                <a:ext uri="{FF2B5EF4-FFF2-40B4-BE49-F238E27FC236}">
                  <a16:creationId xmlns:a16="http://schemas.microsoft.com/office/drawing/2014/main" id="{93230CFA-E35C-AA45-BD94-1921533DCD74}"/>
                </a:ext>
              </a:extLst>
            </p:cNvPr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" name="Google Shape;12817;p59">
              <a:extLst>
                <a:ext uri="{FF2B5EF4-FFF2-40B4-BE49-F238E27FC236}">
                  <a16:creationId xmlns:a16="http://schemas.microsoft.com/office/drawing/2014/main" id="{F6244BF9-BFD4-EE41-B58D-4F60595F95CF}"/>
                </a:ext>
              </a:extLst>
            </p:cNvPr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" name="Google Shape;12818;p59">
              <a:extLst>
                <a:ext uri="{FF2B5EF4-FFF2-40B4-BE49-F238E27FC236}">
                  <a16:creationId xmlns:a16="http://schemas.microsoft.com/office/drawing/2014/main" id="{F25695D3-F748-C14E-A827-DF4F653A5356}"/>
                </a:ext>
              </a:extLst>
            </p:cNvPr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62" name="Google Shape;167;p24">
            <a:extLst>
              <a:ext uri="{FF2B5EF4-FFF2-40B4-BE49-F238E27FC236}">
                <a16:creationId xmlns:a16="http://schemas.microsoft.com/office/drawing/2014/main" id="{CC6B45DF-68E4-BD4C-92E6-DE3B07649F0A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318952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63;p24">
            <a:extLst>
              <a:ext uri="{FF2B5EF4-FFF2-40B4-BE49-F238E27FC236}">
                <a16:creationId xmlns:a16="http://schemas.microsoft.com/office/drawing/2014/main" id="{16358280-275A-644E-8473-20D0E7725A5A}"/>
              </a:ext>
            </a:extLst>
          </p:cNvPr>
          <p:cNvSpPr txBox="1">
            <a:spLocks/>
          </p:cNvSpPr>
          <p:nvPr/>
        </p:nvSpPr>
        <p:spPr>
          <a:xfrm>
            <a:off x="-237065" y="357788"/>
            <a:ext cx="3165824" cy="614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3200" b="1" kern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랜딩 페이지</a:t>
            </a:r>
            <a:endParaRPr lang="en-US" altLang="ko-KR" sz="3200" b="1" kern="0">
              <a:solidFill>
                <a:srgbClr val="FFFFFF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EC8EBA7-910F-B446-A170-3C500FFCB90C}"/>
              </a:ext>
            </a:extLst>
          </p:cNvPr>
          <p:cNvSpPr/>
          <p:nvPr/>
        </p:nvSpPr>
        <p:spPr>
          <a:xfrm>
            <a:off x="3250985" y="357787"/>
            <a:ext cx="8681545" cy="6148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en-US" altLang="ko-KR" sz="1867" b="1" kern="0">
                <a:solidFill>
                  <a:srgbClr val="073763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Navigation</a:t>
            </a: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1.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본인 프로필과 이름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2.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조직도 보러가기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3.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사용자 및 채팅방 찾기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4.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채팅방 만들기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5.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설정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(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채팅 알림 설정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/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개인 설정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)</a:t>
            </a: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en-US" altLang="ko-Kore-KR"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67" b="1" kern="0">
                <a:solidFill>
                  <a:srgbClr val="073763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채팅방 리스트</a:t>
            </a:r>
            <a:endParaRPr lang="en-US" altLang="ko-KR" sz="1867" b="1" kern="0">
              <a:solidFill>
                <a:srgbClr val="073763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1.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즐겨찾기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,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공개 그룹 채팅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,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비공개 그룹 채팅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,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1:1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채팅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 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토글 버튼으로 열기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/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닫기 가능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2.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각 채팅방 별 미확인 메시지 수 표시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3.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각 채팅방 별 설정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 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Push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알림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ON/OFF</a:t>
            </a: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 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• 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즐겨찾기 등록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 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읽음 표시하기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 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채팅방 이름 변경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 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채팅방 나가기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</p:txBody>
      </p:sp>
      <p:grpSp>
        <p:nvGrpSpPr>
          <p:cNvPr id="11" name="Google Shape;12397;p59">
            <a:extLst>
              <a:ext uri="{FF2B5EF4-FFF2-40B4-BE49-F238E27FC236}">
                <a16:creationId xmlns:a16="http://schemas.microsoft.com/office/drawing/2014/main" id="{0203BB4B-BA50-DD40-8DE0-07A3DAC77EB1}"/>
              </a:ext>
            </a:extLst>
          </p:cNvPr>
          <p:cNvGrpSpPr/>
          <p:nvPr/>
        </p:nvGrpSpPr>
        <p:grpSpPr>
          <a:xfrm>
            <a:off x="2055931" y="1223740"/>
            <a:ext cx="653731" cy="614817"/>
            <a:chOff x="849016" y="2903255"/>
            <a:chExt cx="356655" cy="335425"/>
          </a:xfrm>
          <a:solidFill>
            <a:schemeClr val="bg1"/>
          </a:solidFill>
        </p:grpSpPr>
        <p:sp>
          <p:nvSpPr>
            <p:cNvPr id="12" name="Google Shape;12398;p59">
              <a:extLst>
                <a:ext uri="{FF2B5EF4-FFF2-40B4-BE49-F238E27FC236}">
                  <a16:creationId xmlns:a16="http://schemas.microsoft.com/office/drawing/2014/main" id="{C227ACB2-3EA4-594F-A8BA-19E189AF1600}"/>
                </a:ext>
              </a:extLst>
            </p:cNvPr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12399;p59">
              <a:extLst>
                <a:ext uri="{FF2B5EF4-FFF2-40B4-BE49-F238E27FC236}">
                  <a16:creationId xmlns:a16="http://schemas.microsoft.com/office/drawing/2014/main" id="{D3D81094-67FE-8147-A675-FE28405202F6}"/>
                </a:ext>
              </a:extLst>
            </p:cNvPr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12400;p59">
              <a:extLst>
                <a:ext uri="{FF2B5EF4-FFF2-40B4-BE49-F238E27FC236}">
                  <a16:creationId xmlns:a16="http://schemas.microsoft.com/office/drawing/2014/main" id="{9C95A769-9F5A-B84C-80AD-A1C487ACB134}"/>
                </a:ext>
              </a:extLst>
            </p:cNvPr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12401;p59">
              <a:extLst>
                <a:ext uri="{FF2B5EF4-FFF2-40B4-BE49-F238E27FC236}">
                  <a16:creationId xmlns:a16="http://schemas.microsoft.com/office/drawing/2014/main" id="{F38B07E6-EA0C-5546-8D75-B57B42BD0A15}"/>
                </a:ext>
              </a:extLst>
            </p:cNvPr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" name="Google Shape;12402;p59">
              <a:extLst>
                <a:ext uri="{FF2B5EF4-FFF2-40B4-BE49-F238E27FC236}">
                  <a16:creationId xmlns:a16="http://schemas.microsoft.com/office/drawing/2014/main" id="{1724072D-EAC4-2142-965F-B859EA20C578}"/>
                </a:ext>
              </a:extLst>
            </p:cNvPr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12403;p59">
              <a:extLst>
                <a:ext uri="{FF2B5EF4-FFF2-40B4-BE49-F238E27FC236}">
                  <a16:creationId xmlns:a16="http://schemas.microsoft.com/office/drawing/2014/main" id="{EC7027B4-9B4A-4F4A-943F-068AF9CD90FA}"/>
                </a:ext>
              </a:extLst>
            </p:cNvPr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12404;p59">
              <a:extLst>
                <a:ext uri="{FF2B5EF4-FFF2-40B4-BE49-F238E27FC236}">
                  <a16:creationId xmlns:a16="http://schemas.microsoft.com/office/drawing/2014/main" id="{D7F8A927-E365-FA41-9AE9-C6A43A1932C7}"/>
                </a:ext>
              </a:extLst>
            </p:cNvPr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12405;p59">
              <a:extLst>
                <a:ext uri="{FF2B5EF4-FFF2-40B4-BE49-F238E27FC236}">
                  <a16:creationId xmlns:a16="http://schemas.microsoft.com/office/drawing/2014/main" id="{A4BC30B0-DA92-D14E-8C02-152BAE44D378}"/>
                </a:ext>
              </a:extLst>
            </p:cNvPr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12406;p59">
              <a:extLst>
                <a:ext uri="{FF2B5EF4-FFF2-40B4-BE49-F238E27FC236}">
                  <a16:creationId xmlns:a16="http://schemas.microsoft.com/office/drawing/2014/main" id="{C4B10B06-AA48-6E49-8A4B-46EDFA21B3AF}"/>
                </a:ext>
              </a:extLst>
            </p:cNvPr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12407;p59">
              <a:extLst>
                <a:ext uri="{FF2B5EF4-FFF2-40B4-BE49-F238E27FC236}">
                  <a16:creationId xmlns:a16="http://schemas.microsoft.com/office/drawing/2014/main" id="{3123DE05-00AC-814E-9BDF-72AB6BE13ED4}"/>
                </a:ext>
              </a:extLst>
            </p:cNvPr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12408;p59">
              <a:extLst>
                <a:ext uri="{FF2B5EF4-FFF2-40B4-BE49-F238E27FC236}">
                  <a16:creationId xmlns:a16="http://schemas.microsoft.com/office/drawing/2014/main" id="{6C69A090-AF2E-EA42-92F2-233FA64D6897}"/>
                </a:ext>
              </a:extLst>
            </p:cNvPr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3" name="Google Shape;167;p24">
            <a:extLst>
              <a:ext uri="{FF2B5EF4-FFF2-40B4-BE49-F238E27FC236}">
                <a16:creationId xmlns:a16="http://schemas.microsoft.com/office/drawing/2014/main" id="{5546777D-89F9-C244-B4F1-B0A96ABFC20E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05859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63;p24">
            <a:extLst>
              <a:ext uri="{FF2B5EF4-FFF2-40B4-BE49-F238E27FC236}">
                <a16:creationId xmlns:a16="http://schemas.microsoft.com/office/drawing/2014/main" id="{16358280-275A-644E-8473-20D0E7725A5A}"/>
              </a:ext>
            </a:extLst>
          </p:cNvPr>
          <p:cNvSpPr txBox="1">
            <a:spLocks/>
          </p:cNvSpPr>
          <p:nvPr/>
        </p:nvSpPr>
        <p:spPr>
          <a:xfrm>
            <a:off x="-237065" y="357788"/>
            <a:ext cx="3165824" cy="614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3200" b="1" kern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추가 기능</a:t>
            </a:r>
            <a:endParaRPr lang="en-US" altLang="ko-KR" sz="3200" b="1" kern="0">
              <a:solidFill>
                <a:srgbClr val="FFFFFF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EC8EBA7-910F-B446-A170-3C500FFCB90C}"/>
              </a:ext>
            </a:extLst>
          </p:cNvPr>
          <p:cNvSpPr/>
          <p:nvPr/>
        </p:nvSpPr>
        <p:spPr>
          <a:xfrm>
            <a:off x="4095012" y="977588"/>
            <a:ext cx="8681545" cy="48659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67" b="1" kern="0">
                <a:solidFill>
                  <a:srgbClr val="FF4F0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캘린더 기능</a:t>
            </a:r>
            <a:endParaRPr lang="en-US" altLang="ko-KR" sz="1867" b="1" kern="0">
              <a:solidFill>
                <a:srgbClr val="FF4F0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en-US" altLang="ko-KR" sz="1600" b="1" kern="0">
              <a:solidFill>
                <a:srgbClr val="073763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멤버의 캘린더 열람 가능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캘린더 공유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en-US" altLang="ko-Kore-KR" sz="16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en-US" altLang="ko-Kore-KR"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67" b="1" kern="0">
                <a:solidFill>
                  <a:srgbClr val="FF4F0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그룹 채팅방 내 투표 기능</a:t>
            </a:r>
            <a:endParaRPr lang="en-US" altLang="ko-KR" sz="1867" b="1" kern="0">
              <a:solidFill>
                <a:srgbClr val="FF4F0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en-US" altLang="ko-KR" sz="1600" b="1" kern="0">
              <a:solidFill>
                <a:srgbClr val="073763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투표 주제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,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항목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,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마감 시간 설정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투표 결과 그래프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en-US" altLang="ko-KR" sz="1867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67" b="1" kern="0">
                <a:solidFill>
                  <a:srgbClr val="FF4F01"/>
                </a:solidFill>
                <a:latin typeface="맑은 고딕" panose="020B0503020000020004" pitchFamily="34" charset="-127"/>
                <a:cs typeface="Arial"/>
                <a:sym typeface="Arial"/>
              </a:rPr>
              <a:t>쪽지 뿌리기</a:t>
            </a:r>
            <a:endParaRPr lang="en-US" altLang="ko-KR" sz="1867" b="1" kern="0">
              <a:solidFill>
                <a:srgbClr val="FF4F01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en-US" altLang="ko-KR" sz="1600" b="1" kern="0">
              <a:solidFill>
                <a:srgbClr val="073763"/>
              </a:solidFill>
              <a:latin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•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다수의 사용자에게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1:1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 채팅으로 메시지로 전송하는 기능 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(like </a:t>
            </a:r>
            <a:r>
              <a:rPr lang="ko-KR" altLang="en-US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문자</a:t>
            </a:r>
            <a:r>
              <a:rPr lang="en-US" altLang="ko-KR" sz="1600" kern="0">
                <a:solidFill>
                  <a:srgbClr val="000000"/>
                </a:solidFill>
                <a:latin typeface="맑은 고딕" panose="020B0503020000020004" pitchFamily="34" charset="-127"/>
                <a:cs typeface="Arial"/>
                <a:sym typeface="Arial"/>
              </a:rPr>
              <a:t>)</a:t>
            </a:r>
            <a:endParaRPr lang="en-US" altLang="ko-KR" sz="160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</p:txBody>
      </p:sp>
      <p:grpSp>
        <p:nvGrpSpPr>
          <p:cNvPr id="23" name="Google Shape;12463;p59">
            <a:extLst>
              <a:ext uri="{FF2B5EF4-FFF2-40B4-BE49-F238E27FC236}">
                <a16:creationId xmlns:a16="http://schemas.microsoft.com/office/drawing/2014/main" id="{16CA3E9A-0EA3-D94D-AB26-7CF722F0820B}"/>
              </a:ext>
            </a:extLst>
          </p:cNvPr>
          <p:cNvGrpSpPr/>
          <p:nvPr/>
        </p:nvGrpSpPr>
        <p:grpSpPr>
          <a:xfrm>
            <a:off x="2005551" y="1247729"/>
            <a:ext cx="700917" cy="750407"/>
            <a:chOff x="7055134" y="2919170"/>
            <a:chExt cx="290321" cy="310820"/>
          </a:xfrm>
          <a:solidFill>
            <a:schemeClr val="bg1"/>
          </a:solidFill>
        </p:grpSpPr>
        <p:sp>
          <p:nvSpPr>
            <p:cNvPr id="24" name="Google Shape;12464;p59">
              <a:extLst>
                <a:ext uri="{FF2B5EF4-FFF2-40B4-BE49-F238E27FC236}">
                  <a16:creationId xmlns:a16="http://schemas.microsoft.com/office/drawing/2014/main" id="{AFFB102E-3BC7-6E4B-9901-4832EF8E2A7A}"/>
                </a:ext>
              </a:extLst>
            </p:cNvPr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12465;p59">
              <a:extLst>
                <a:ext uri="{FF2B5EF4-FFF2-40B4-BE49-F238E27FC236}">
                  <a16:creationId xmlns:a16="http://schemas.microsoft.com/office/drawing/2014/main" id="{D6064B39-49B5-A449-97FE-1E17A135D95E}"/>
                </a:ext>
              </a:extLst>
            </p:cNvPr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12466;p59">
              <a:extLst>
                <a:ext uri="{FF2B5EF4-FFF2-40B4-BE49-F238E27FC236}">
                  <a16:creationId xmlns:a16="http://schemas.microsoft.com/office/drawing/2014/main" id="{6D0D6520-0CD5-7B47-9F46-4F7847D862AD}"/>
                </a:ext>
              </a:extLst>
            </p:cNvPr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2467;p59">
              <a:extLst>
                <a:ext uri="{FF2B5EF4-FFF2-40B4-BE49-F238E27FC236}">
                  <a16:creationId xmlns:a16="http://schemas.microsoft.com/office/drawing/2014/main" id="{A288B3A2-8160-2847-894E-9404E63E48F9}"/>
                </a:ext>
              </a:extLst>
            </p:cNvPr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12468;p59">
              <a:extLst>
                <a:ext uri="{FF2B5EF4-FFF2-40B4-BE49-F238E27FC236}">
                  <a16:creationId xmlns:a16="http://schemas.microsoft.com/office/drawing/2014/main" id="{3BCB3083-3D65-A249-AC91-10A8316C0383}"/>
                </a:ext>
              </a:extLst>
            </p:cNvPr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12469;p59">
              <a:extLst>
                <a:ext uri="{FF2B5EF4-FFF2-40B4-BE49-F238E27FC236}">
                  <a16:creationId xmlns:a16="http://schemas.microsoft.com/office/drawing/2014/main" id="{A9A67ABC-4EB0-FB42-91B8-760014FEDDB1}"/>
                </a:ext>
              </a:extLst>
            </p:cNvPr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12470;p59">
              <a:extLst>
                <a:ext uri="{FF2B5EF4-FFF2-40B4-BE49-F238E27FC236}">
                  <a16:creationId xmlns:a16="http://schemas.microsoft.com/office/drawing/2014/main" id="{051BF7A5-3B74-DB46-A791-87D4BAAA1AAB}"/>
                </a:ext>
              </a:extLst>
            </p:cNvPr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12471;p59">
              <a:extLst>
                <a:ext uri="{FF2B5EF4-FFF2-40B4-BE49-F238E27FC236}">
                  <a16:creationId xmlns:a16="http://schemas.microsoft.com/office/drawing/2014/main" id="{1A16102F-251F-5847-9048-EF815E27D5C0}"/>
                </a:ext>
              </a:extLst>
            </p:cNvPr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12472;p59">
              <a:extLst>
                <a:ext uri="{FF2B5EF4-FFF2-40B4-BE49-F238E27FC236}">
                  <a16:creationId xmlns:a16="http://schemas.microsoft.com/office/drawing/2014/main" id="{BE403ABD-7964-4C45-8389-48722CD8C534}"/>
                </a:ext>
              </a:extLst>
            </p:cNvPr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12473;p59">
              <a:extLst>
                <a:ext uri="{FF2B5EF4-FFF2-40B4-BE49-F238E27FC236}">
                  <a16:creationId xmlns:a16="http://schemas.microsoft.com/office/drawing/2014/main" id="{5FF43859-475F-7243-8F12-C4F606FB08E5}"/>
                </a:ext>
              </a:extLst>
            </p:cNvPr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12474;p59">
              <a:extLst>
                <a:ext uri="{FF2B5EF4-FFF2-40B4-BE49-F238E27FC236}">
                  <a16:creationId xmlns:a16="http://schemas.microsoft.com/office/drawing/2014/main" id="{01E99BE3-62D9-7645-B574-713A78DEC515}"/>
                </a:ext>
              </a:extLst>
            </p:cNvPr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12475;p59">
              <a:extLst>
                <a:ext uri="{FF2B5EF4-FFF2-40B4-BE49-F238E27FC236}">
                  <a16:creationId xmlns:a16="http://schemas.microsoft.com/office/drawing/2014/main" id="{D8246EDC-754E-BF4E-B169-67EB39FA8745}"/>
                </a:ext>
              </a:extLst>
            </p:cNvPr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12476;p59">
              <a:extLst>
                <a:ext uri="{FF2B5EF4-FFF2-40B4-BE49-F238E27FC236}">
                  <a16:creationId xmlns:a16="http://schemas.microsoft.com/office/drawing/2014/main" id="{AE2C059C-3BE4-1F4E-80D3-2607C4C0158D}"/>
                </a:ext>
              </a:extLst>
            </p:cNvPr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Google Shape;12477;p59">
              <a:extLst>
                <a:ext uri="{FF2B5EF4-FFF2-40B4-BE49-F238E27FC236}">
                  <a16:creationId xmlns:a16="http://schemas.microsoft.com/office/drawing/2014/main" id="{F4BF8529-79BB-2941-B6E6-D9DDCB71A978}"/>
                </a:ext>
              </a:extLst>
            </p:cNvPr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8" name="Google Shape;167;p24">
            <a:extLst>
              <a:ext uri="{FF2B5EF4-FFF2-40B4-BE49-F238E27FC236}">
                <a16:creationId xmlns:a16="http://schemas.microsoft.com/office/drawing/2014/main" id="{53EDFB95-8A19-D847-92FB-BD573D7BE5A3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39" name="Google Shape;12710;p59">
            <a:extLst>
              <a:ext uri="{FF2B5EF4-FFF2-40B4-BE49-F238E27FC236}">
                <a16:creationId xmlns:a16="http://schemas.microsoft.com/office/drawing/2014/main" id="{5EC32041-3234-FC42-8EBB-17CD68ED0D24}"/>
              </a:ext>
            </a:extLst>
          </p:cNvPr>
          <p:cNvGrpSpPr/>
          <p:nvPr/>
        </p:nvGrpSpPr>
        <p:grpSpPr>
          <a:xfrm>
            <a:off x="3395533" y="1051021"/>
            <a:ext cx="606379" cy="492283"/>
            <a:chOff x="6083810" y="1547297"/>
            <a:chExt cx="382819" cy="310788"/>
          </a:xfrm>
          <a:solidFill>
            <a:schemeClr val="tx2"/>
          </a:solidFill>
        </p:grpSpPr>
        <p:sp>
          <p:nvSpPr>
            <p:cNvPr id="40" name="Google Shape;12711;p59">
              <a:extLst>
                <a:ext uri="{FF2B5EF4-FFF2-40B4-BE49-F238E27FC236}">
                  <a16:creationId xmlns:a16="http://schemas.microsoft.com/office/drawing/2014/main" id="{60F524D8-42F6-C843-8A78-A331E9E1E079}"/>
                </a:ext>
              </a:extLst>
            </p:cNvPr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12712;p59">
              <a:extLst>
                <a:ext uri="{FF2B5EF4-FFF2-40B4-BE49-F238E27FC236}">
                  <a16:creationId xmlns:a16="http://schemas.microsoft.com/office/drawing/2014/main" id="{900F2208-9178-F54C-9C25-799605113F58}"/>
                </a:ext>
              </a:extLst>
            </p:cNvPr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12713;p59">
              <a:extLst>
                <a:ext uri="{FF2B5EF4-FFF2-40B4-BE49-F238E27FC236}">
                  <a16:creationId xmlns:a16="http://schemas.microsoft.com/office/drawing/2014/main" id="{675E1E80-4A24-7B4B-9260-4AE30096B2DC}"/>
                </a:ext>
              </a:extLst>
            </p:cNvPr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12714;p59">
              <a:extLst>
                <a:ext uri="{FF2B5EF4-FFF2-40B4-BE49-F238E27FC236}">
                  <a16:creationId xmlns:a16="http://schemas.microsoft.com/office/drawing/2014/main" id="{450A14C5-FB40-2144-8468-521910E46C1C}"/>
                </a:ext>
              </a:extLst>
            </p:cNvPr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12715;p59">
              <a:extLst>
                <a:ext uri="{FF2B5EF4-FFF2-40B4-BE49-F238E27FC236}">
                  <a16:creationId xmlns:a16="http://schemas.microsoft.com/office/drawing/2014/main" id="{5EC614F8-10DB-2042-B721-868C63E4CC41}"/>
                </a:ext>
              </a:extLst>
            </p:cNvPr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12716;p59">
              <a:extLst>
                <a:ext uri="{FF2B5EF4-FFF2-40B4-BE49-F238E27FC236}">
                  <a16:creationId xmlns:a16="http://schemas.microsoft.com/office/drawing/2014/main" id="{CF5FECD0-5206-1049-B655-D09BA45DCB62}"/>
                </a:ext>
              </a:extLst>
            </p:cNvPr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6" name="Google Shape;12717;p59">
              <a:extLst>
                <a:ext uri="{FF2B5EF4-FFF2-40B4-BE49-F238E27FC236}">
                  <a16:creationId xmlns:a16="http://schemas.microsoft.com/office/drawing/2014/main" id="{328BB764-7239-744F-B0EA-30C7E995E94A}"/>
                </a:ext>
              </a:extLst>
            </p:cNvPr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7" name="Google Shape;12718;p59">
              <a:extLst>
                <a:ext uri="{FF2B5EF4-FFF2-40B4-BE49-F238E27FC236}">
                  <a16:creationId xmlns:a16="http://schemas.microsoft.com/office/drawing/2014/main" id="{D01A9CFF-98CE-584D-98DE-642CF9BC1458}"/>
                </a:ext>
              </a:extLst>
            </p:cNvPr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8" name="Google Shape;12719;p59">
              <a:extLst>
                <a:ext uri="{FF2B5EF4-FFF2-40B4-BE49-F238E27FC236}">
                  <a16:creationId xmlns:a16="http://schemas.microsoft.com/office/drawing/2014/main" id="{66BA09D2-F6C7-3A40-8BAF-06A65EBF43C7}"/>
                </a:ext>
              </a:extLst>
            </p:cNvPr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9" name="Google Shape;12720;p59">
              <a:extLst>
                <a:ext uri="{FF2B5EF4-FFF2-40B4-BE49-F238E27FC236}">
                  <a16:creationId xmlns:a16="http://schemas.microsoft.com/office/drawing/2014/main" id="{C1169825-6B31-7C45-BFB8-47F7F2003514}"/>
                </a:ext>
              </a:extLst>
            </p:cNvPr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0" name="Google Shape;12721;p59">
              <a:extLst>
                <a:ext uri="{FF2B5EF4-FFF2-40B4-BE49-F238E27FC236}">
                  <a16:creationId xmlns:a16="http://schemas.microsoft.com/office/drawing/2014/main" id="{B5368529-372F-9D45-B714-CFFCCE7C7DC9}"/>
                </a:ext>
              </a:extLst>
            </p:cNvPr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1" name="Google Shape;12722;p59">
              <a:extLst>
                <a:ext uri="{FF2B5EF4-FFF2-40B4-BE49-F238E27FC236}">
                  <a16:creationId xmlns:a16="http://schemas.microsoft.com/office/drawing/2014/main" id="{BF28CF5F-7A97-E14A-80C9-7B9544928CAB}"/>
                </a:ext>
              </a:extLst>
            </p:cNvPr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2" name="Google Shape;12723;p59">
              <a:extLst>
                <a:ext uri="{FF2B5EF4-FFF2-40B4-BE49-F238E27FC236}">
                  <a16:creationId xmlns:a16="http://schemas.microsoft.com/office/drawing/2014/main" id="{6CF88BD9-5581-EE41-BC4D-480185B4FAE6}"/>
                </a:ext>
              </a:extLst>
            </p:cNvPr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3" name="Google Shape;12724;p59">
              <a:extLst>
                <a:ext uri="{FF2B5EF4-FFF2-40B4-BE49-F238E27FC236}">
                  <a16:creationId xmlns:a16="http://schemas.microsoft.com/office/drawing/2014/main" id="{17D59A44-A9B3-3245-9F7D-BBF5A783381C}"/>
                </a:ext>
              </a:extLst>
            </p:cNvPr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4" name="Google Shape;12725;p59">
              <a:extLst>
                <a:ext uri="{FF2B5EF4-FFF2-40B4-BE49-F238E27FC236}">
                  <a16:creationId xmlns:a16="http://schemas.microsoft.com/office/drawing/2014/main" id="{C8C55EC9-F613-394F-8944-A642BE76C730}"/>
                </a:ext>
              </a:extLst>
            </p:cNvPr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5" name="Google Shape;12726;p59">
              <a:extLst>
                <a:ext uri="{FF2B5EF4-FFF2-40B4-BE49-F238E27FC236}">
                  <a16:creationId xmlns:a16="http://schemas.microsoft.com/office/drawing/2014/main" id="{A6F03441-8513-8240-AEF2-2FF26171E960}"/>
                </a:ext>
              </a:extLst>
            </p:cNvPr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6" name="Google Shape;12727;p59">
              <a:extLst>
                <a:ext uri="{FF2B5EF4-FFF2-40B4-BE49-F238E27FC236}">
                  <a16:creationId xmlns:a16="http://schemas.microsoft.com/office/drawing/2014/main" id="{6B7E3745-DABA-2B41-8CA1-D37EB4CB8327}"/>
                </a:ext>
              </a:extLst>
            </p:cNvPr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" name="Google Shape;12728;p59">
              <a:extLst>
                <a:ext uri="{FF2B5EF4-FFF2-40B4-BE49-F238E27FC236}">
                  <a16:creationId xmlns:a16="http://schemas.microsoft.com/office/drawing/2014/main" id="{968C312F-A656-8246-87A4-DD9046EA643B}"/>
                </a:ext>
              </a:extLst>
            </p:cNvPr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58" name="Google Shape;9128;p53">
            <a:extLst>
              <a:ext uri="{FF2B5EF4-FFF2-40B4-BE49-F238E27FC236}">
                <a16:creationId xmlns:a16="http://schemas.microsoft.com/office/drawing/2014/main" id="{B2818095-7689-B040-BC97-49B885EBCCE0}"/>
              </a:ext>
            </a:extLst>
          </p:cNvPr>
          <p:cNvGrpSpPr/>
          <p:nvPr/>
        </p:nvGrpSpPr>
        <p:grpSpPr>
          <a:xfrm>
            <a:off x="3420897" y="2965171"/>
            <a:ext cx="660123" cy="492283"/>
            <a:chOff x="5216456" y="3725484"/>
            <a:chExt cx="356196" cy="265631"/>
          </a:xfrm>
          <a:solidFill>
            <a:schemeClr val="tx2"/>
          </a:solidFill>
        </p:grpSpPr>
        <p:sp>
          <p:nvSpPr>
            <p:cNvPr id="59" name="Google Shape;9129;p53">
              <a:extLst>
                <a:ext uri="{FF2B5EF4-FFF2-40B4-BE49-F238E27FC236}">
                  <a16:creationId xmlns:a16="http://schemas.microsoft.com/office/drawing/2014/main" id="{C3C41E20-CF38-4F40-8DC1-2C7A23157413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" name="Google Shape;9130;p53">
              <a:extLst>
                <a:ext uri="{FF2B5EF4-FFF2-40B4-BE49-F238E27FC236}">
                  <a16:creationId xmlns:a16="http://schemas.microsoft.com/office/drawing/2014/main" id="{EF1D84F1-FE2C-DB43-A7EB-CED314D3F53E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12595;p59">
            <a:extLst>
              <a:ext uri="{FF2B5EF4-FFF2-40B4-BE49-F238E27FC236}">
                <a16:creationId xmlns:a16="http://schemas.microsoft.com/office/drawing/2014/main" id="{2761043B-200A-8643-BAE0-92BE960D0358}"/>
              </a:ext>
            </a:extLst>
          </p:cNvPr>
          <p:cNvGrpSpPr/>
          <p:nvPr/>
        </p:nvGrpSpPr>
        <p:grpSpPr>
          <a:xfrm>
            <a:off x="3523297" y="4875955"/>
            <a:ext cx="438987" cy="639487"/>
            <a:chOff x="6155459" y="1969108"/>
            <a:chExt cx="249770" cy="363849"/>
          </a:xfrm>
          <a:solidFill>
            <a:schemeClr val="tx2"/>
          </a:solidFill>
        </p:grpSpPr>
        <p:sp>
          <p:nvSpPr>
            <p:cNvPr id="62" name="Google Shape;12596;p59">
              <a:extLst>
                <a:ext uri="{FF2B5EF4-FFF2-40B4-BE49-F238E27FC236}">
                  <a16:creationId xmlns:a16="http://schemas.microsoft.com/office/drawing/2014/main" id="{CE9684BC-ECCE-5F44-8BA4-9C462AA73EB2}"/>
                </a:ext>
              </a:extLst>
            </p:cNvPr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" name="Google Shape;12597;p59">
              <a:extLst>
                <a:ext uri="{FF2B5EF4-FFF2-40B4-BE49-F238E27FC236}">
                  <a16:creationId xmlns:a16="http://schemas.microsoft.com/office/drawing/2014/main" id="{6F0F53D8-E5E8-EC49-ADBA-28556971D632}"/>
                </a:ext>
              </a:extLst>
            </p:cNvPr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4" name="Google Shape;12598;p59">
              <a:extLst>
                <a:ext uri="{FF2B5EF4-FFF2-40B4-BE49-F238E27FC236}">
                  <a16:creationId xmlns:a16="http://schemas.microsoft.com/office/drawing/2014/main" id="{D3FCDA30-734F-2949-8B99-14FA7BACF09F}"/>
                </a:ext>
              </a:extLst>
            </p:cNvPr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" name="Google Shape;12599;p59">
              <a:extLst>
                <a:ext uri="{FF2B5EF4-FFF2-40B4-BE49-F238E27FC236}">
                  <a16:creationId xmlns:a16="http://schemas.microsoft.com/office/drawing/2014/main" id="{7EDFD96F-E42D-7D45-A331-3FA76F0A3E97}"/>
                </a:ext>
              </a:extLst>
            </p:cNvPr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6" name="Google Shape;12600;p59">
              <a:extLst>
                <a:ext uri="{FF2B5EF4-FFF2-40B4-BE49-F238E27FC236}">
                  <a16:creationId xmlns:a16="http://schemas.microsoft.com/office/drawing/2014/main" id="{0FC44185-DCEC-1F46-B512-4DCE8F3B0764}"/>
                </a:ext>
              </a:extLst>
            </p:cNvPr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7" name="Google Shape;12601;p59">
              <a:extLst>
                <a:ext uri="{FF2B5EF4-FFF2-40B4-BE49-F238E27FC236}">
                  <a16:creationId xmlns:a16="http://schemas.microsoft.com/office/drawing/2014/main" id="{D458A9ED-0936-784D-BA5A-0FD1F05D6A41}"/>
                </a:ext>
              </a:extLst>
            </p:cNvPr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8" name="Google Shape;12602;p59">
              <a:extLst>
                <a:ext uri="{FF2B5EF4-FFF2-40B4-BE49-F238E27FC236}">
                  <a16:creationId xmlns:a16="http://schemas.microsoft.com/office/drawing/2014/main" id="{AD5865B3-00C5-E04F-B964-B08EEC2A3949}"/>
                </a:ext>
              </a:extLst>
            </p:cNvPr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9" name="Google Shape;12603;p59">
              <a:extLst>
                <a:ext uri="{FF2B5EF4-FFF2-40B4-BE49-F238E27FC236}">
                  <a16:creationId xmlns:a16="http://schemas.microsoft.com/office/drawing/2014/main" id="{61385012-EE78-8242-BB96-666762CAF5C3}"/>
                </a:ext>
              </a:extLst>
            </p:cNvPr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0" name="Google Shape;12604;p59">
              <a:extLst>
                <a:ext uri="{FF2B5EF4-FFF2-40B4-BE49-F238E27FC236}">
                  <a16:creationId xmlns:a16="http://schemas.microsoft.com/office/drawing/2014/main" id="{968B31F5-2358-584D-854F-E022D52E2E87}"/>
                </a:ext>
              </a:extLst>
            </p:cNvPr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147974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406;p32">
            <a:extLst>
              <a:ext uri="{FF2B5EF4-FFF2-40B4-BE49-F238E27FC236}">
                <a16:creationId xmlns:a16="http://schemas.microsoft.com/office/drawing/2014/main" id="{485A484E-CF12-4543-A882-68214B8F66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18354" y="3429000"/>
            <a:ext cx="5701201" cy="133373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ko-KR" altLang="en-US" sz="6400">
                <a:latin typeface="+mj-ea"/>
                <a:ea typeface="+mj-ea"/>
              </a:rPr>
              <a:t>화면 설계서</a:t>
            </a:r>
            <a:endParaRPr sz="6400">
              <a:latin typeface="+mj-ea"/>
              <a:ea typeface="+mj-ea"/>
            </a:endParaRPr>
          </a:p>
        </p:txBody>
      </p:sp>
      <p:sp>
        <p:nvSpPr>
          <p:cNvPr id="13" name="Google Shape;407;p32">
            <a:extLst>
              <a:ext uri="{FF2B5EF4-FFF2-40B4-BE49-F238E27FC236}">
                <a16:creationId xmlns:a16="http://schemas.microsoft.com/office/drawing/2014/main" id="{6EA14EFE-2281-5942-9218-4A75E8EC794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508664" y="4716763"/>
            <a:ext cx="3803600" cy="6151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ko-KR" altLang="en-US" sz="2100" err="1">
                <a:solidFill>
                  <a:srgbClr val="FF4F01"/>
                </a:solidFill>
                <a:latin typeface="맑은 고딕"/>
                <a:ea typeface="맑은 고딕"/>
              </a:rPr>
              <a:t>Android</a:t>
            </a:r>
            <a:r>
              <a:rPr lang="ko-KR" altLang="en-US" sz="2100">
                <a:solidFill>
                  <a:srgbClr val="FF4F01"/>
                </a:solidFill>
                <a:latin typeface="맑은 고딕"/>
                <a:ea typeface="맑은 고딕"/>
              </a:rPr>
              <a:t> &amp; </a:t>
            </a:r>
            <a:r>
              <a:rPr lang="ko-KR" altLang="en-US" sz="2100" err="1">
                <a:solidFill>
                  <a:srgbClr val="FF4F01"/>
                </a:solidFill>
                <a:latin typeface="맑은 고딕"/>
                <a:ea typeface="맑은 고딕"/>
              </a:rPr>
              <a:t>Web</a:t>
            </a:r>
            <a:r>
              <a:rPr lang="ko-KR" altLang="en-US" sz="2100">
                <a:solidFill>
                  <a:srgbClr val="FF4F01"/>
                </a:solidFill>
                <a:latin typeface="맑은 고딕"/>
                <a:ea typeface="맑은 고딕"/>
              </a:rPr>
              <a:t> </a:t>
            </a:r>
            <a:r>
              <a:rPr lang="ko-KR" altLang="en-US" sz="2100" err="1">
                <a:solidFill>
                  <a:srgbClr val="FF4F01"/>
                </a:solidFill>
                <a:latin typeface="맑은 고딕"/>
                <a:ea typeface="맑은 고딕"/>
              </a:rPr>
              <a:t>Front</a:t>
            </a:r>
          </a:p>
        </p:txBody>
      </p:sp>
      <p:sp>
        <p:nvSpPr>
          <p:cNvPr id="14" name="Google Shape;408;p32">
            <a:extLst>
              <a:ext uri="{FF2B5EF4-FFF2-40B4-BE49-F238E27FC236}">
                <a16:creationId xmlns:a16="http://schemas.microsoft.com/office/drawing/2014/main" id="{C12DCD8D-4293-E84A-B1CF-9B209F13A481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948564" y="3404321"/>
            <a:ext cx="3270000" cy="162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</a:t>
            </a:r>
            <a:r>
              <a:rPr lang="en-US" altLang="ko-KR"/>
              <a:t>4</a:t>
            </a:r>
            <a:endParaRPr/>
          </a:p>
        </p:txBody>
      </p:sp>
      <p:sp>
        <p:nvSpPr>
          <p:cNvPr id="15" name="Google Shape;409;p32">
            <a:extLst>
              <a:ext uri="{FF2B5EF4-FFF2-40B4-BE49-F238E27FC236}">
                <a16:creationId xmlns:a16="http://schemas.microsoft.com/office/drawing/2014/main" id="{0A26A5F5-CEC5-8541-8113-A8892FF957AD}"/>
              </a:ext>
            </a:extLst>
          </p:cNvPr>
          <p:cNvSpPr/>
          <p:nvPr/>
        </p:nvSpPr>
        <p:spPr>
          <a:xfrm>
            <a:off x="2175497" y="5332900"/>
            <a:ext cx="2979600" cy="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86222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모니터, 전자기기, 스크린샷, 컴퓨터이(가) 표시된 사진&#10;&#10;자동 생성된 설명">
            <a:extLst>
              <a:ext uri="{FF2B5EF4-FFF2-40B4-BE49-F238E27FC236}">
                <a16:creationId xmlns:a16="http://schemas.microsoft.com/office/drawing/2014/main" id="{F834F98A-DC12-4E66-9DD7-65AD7710C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2101" y="340710"/>
            <a:ext cx="2513125" cy="5180571"/>
          </a:xfrm>
          <a:prstGeom prst="rect">
            <a:avLst/>
          </a:prstGeom>
        </p:spPr>
      </p:pic>
      <p:pic>
        <p:nvPicPr>
          <p:cNvPr id="8" name="그림 6" descr="모니터, 전자기기, 스크린샷, 컴퓨터이(가) 표시된 사진&#10;&#10;자동 생성된 설명">
            <a:extLst>
              <a:ext uri="{FF2B5EF4-FFF2-40B4-BE49-F238E27FC236}">
                <a16:creationId xmlns:a16="http://schemas.microsoft.com/office/drawing/2014/main" id="{BF0517D4-8726-4035-9EB0-DEAD8F699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2398" y="320115"/>
            <a:ext cx="2513125" cy="5180571"/>
          </a:xfrm>
          <a:prstGeom prst="rect">
            <a:avLst/>
          </a:prstGeom>
        </p:spPr>
      </p:pic>
      <p:sp>
        <p:nvSpPr>
          <p:cNvPr id="3" name="Google Shape;163;p24">
            <a:extLst>
              <a:ext uri="{FF2B5EF4-FFF2-40B4-BE49-F238E27FC236}">
                <a16:creationId xmlns:a16="http://schemas.microsoft.com/office/drawing/2014/main" id="{16358280-275A-644E-8473-20D0E7725A5A}"/>
              </a:ext>
            </a:extLst>
          </p:cNvPr>
          <p:cNvSpPr txBox="1">
            <a:spLocks/>
          </p:cNvSpPr>
          <p:nvPr/>
        </p:nvSpPr>
        <p:spPr>
          <a:xfrm>
            <a:off x="-396672" y="362442"/>
            <a:ext cx="3330580" cy="614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- 로그인, 회원가입</a:t>
            </a:r>
            <a:endParaRPr lang="ko-KR" altLang="en-US" sz="2800" b="1" kern="0">
              <a:solidFill>
                <a:srgbClr val="FFFFFF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EC8EBA7-910F-B446-A170-3C500FFCB90C}"/>
              </a:ext>
            </a:extLst>
          </p:cNvPr>
          <p:cNvSpPr/>
          <p:nvPr/>
        </p:nvSpPr>
        <p:spPr>
          <a:xfrm>
            <a:off x="4095012" y="977588"/>
            <a:ext cx="868154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ko-KR" altLang="en-US" sz="1850" b="1" kern="0">
              <a:solidFill>
                <a:srgbClr val="FF4F0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38" name="Google Shape;167;p24">
            <a:extLst>
              <a:ext uri="{FF2B5EF4-FFF2-40B4-BE49-F238E27FC236}">
                <a16:creationId xmlns:a16="http://schemas.microsoft.com/office/drawing/2014/main" id="{53EDFB95-8A19-D847-92FB-BD573D7BE5A3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78A8074-F7E9-4005-ADCA-289CBFE224B2}"/>
              </a:ext>
            </a:extLst>
          </p:cNvPr>
          <p:cNvSpPr/>
          <p:nvPr/>
        </p:nvSpPr>
        <p:spPr>
          <a:xfrm>
            <a:off x="5358458" y="5726568"/>
            <a:ext cx="963224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50" b="1" kern="0">
                <a:solidFill>
                  <a:srgbClr val="262626"/>
                </a:solidFill>
                <a:latin typeface="맑은 고딕"/>
                <a:ea typeface="맑은 고딕"/>
                <a:cs typeface="Arial"/>
              </a:rPr>
              <a:t>로그인</a:t>
            </a:r>
            <a:endParaRPr lang="ko-KR" altLang="en-US" sz="1850" b="1" kern="0">
              <a:solidFill>
                <a:srgbClr val="262626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24E91C3E-60A1-430E-BACA-4477F5170F41}"/>
              </a:ext>
            </a:extLst>
          </p:cNvPr>
          <p:cNvSpPr/>
          <p:nvPr/>
        </p:nvSpPr>
        <p:spPr>
          <a:xfrm>
            <a:off x="9020973" y="5726567"/>
            <a:ext cx="1209030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50" b="1" kern="0">
                <a:solidFill>
                  <a:srgbClr val="262626"/>
                </a:solidFill>
                <a:latin typeface="맑은 고딕"/>
                <a:ea typeface="맑은 고딕"/>
                <a:cs typeface="Arial"/>
              </a:rPr>
              <a:t>회원가입</a:t>
            </a:r>
            <a:endParaRPr lang="ko-KR" altLang="en-US" sz="1850" b="1" kern="0">
              <a:solidFill>
                <a:srgbClr val="262626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grpSp>
        <p:nvGrpSpPr>
          <p:cNvPr id="2" name="Google Shape;9836;p55">
            <a:extLst>
              <a:ext uri="{FF2B5EF4-FFF2-40B4-BE49-F238E27FC236}">
                <a16:creationId xmlns:a16="http://schemas.microsoft.com/office/drawing/2014/main" id="{51DFFB16-42DA-4473-AE18-5435BBFF04D1}"/>
              </a:ext>
            </a:extLst>
          </p:cNvPr>
          <p:cNvGrpSpPr/>
          <p:nvPr/>
        </p:nvGrpSpPr>
        <p:grpSpPr>
          <a:xfrm>
            <a:off x="1798597" y="1725605"/>
            <a:ext cx="691690" cy="761763"/>
            <a:chOff x="7562766" y="1514864"/>
            <a:chExt cx="327059" cy="360192"/>
          </a:xfrm>
          <a:solidFill>
            <a:schemeClr val="bg1"/>
          </a:solidFill>
        </p:grpSpPr>
        <p:sp>
          <p:nvSpPr>
            <p:cNvPr id="40" name="Google Shape;9837;p55">
              <a:extLst>
                <a:ext uri="{FF2B5EF4-FFF2-40B4-BE49-F238E27FC236}">
                  <a16:creationId xmlns:a16="http://schemas.microsoft.com/office/drawing/2014/main" id="{2173CCBB-A405-4A90-8540-E14010B472F6}"/>
                </a:ext>
              </a:extLst>
            </p:cNvPr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9838;p55">
              <a:extLst>
                <a:ext uri="{FF2B5EF4-FFF2-40B4-BE49-F238E27FC236}">
                  <a16:creationId xmlns:a16="http://schemas.microsoft.com/office/drawing/2014/main" id="{CE30D921-F02E-4A23-B055-909B13B36982}"/>
                </a:ext>
              </a:extLst>
            </p:cNvPr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9839;p55">
              <a:extLst>
                <a:ext uri="{FF2B5EF4-FFF2-40B4-BE49-F238E27FC236}">
                  <a16:creationId xmlns:a16="http://schemas.microsoft.com/office/drawing/2014/main" id="{F6508603-9E16-43B5-A7F6-A53E63E28310}"/>
                </a:ext>
              </a:extLst>
            </p:cNvPr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9840;p55">
              <a:extLst>
                <a:ext uri="{FF2B5EF4-FFF2-40B4-BE49-F238E27FC236}">
                  <a16:creationId xmlns:a16="http://schemas.microsoft.com/office/drawing/2014/main" id="{5A4F74BD-81EB-47E1-A285-01048C556752}"/>
                </a:ext>
              </a:extLst>
            </p:cNvPr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32C621B5-3F95-2246-90BF-92CE53F86F86}"/>
              </a:ext>
            </a:extLst>
          </p:cNvPr>
          <p:cNvSpPr/>
          <p:nvPr/>
        </p:nvSpPr>
        <p:spPr>
          <a:xfrm>
            <a:off x="1239344" y="1064882"/>
            <a:ext cx="1693092" cy="523220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algn="r" defTabSz="1219170" latinLnBrk="0">
              <a:buClr>
                <a:srgbClr val="FF6B03"/>
              </a:buClr>
            </a:pPr>
            <a:r>
              <a:rPr lang="ko-KR" altLang="en-US" sz="2800" b="1" kern="0" err="1">
                <a:solidFill>
                  <a:srgbClr val="FFFFFF"/>
                </a:solidFill>
                <a:latin typeface="맑은 고딕"/>
                <a:ea typeface="맑은 고딕"/>
              </a:rPr>
              <a:t>Android</a:t>
            </a:r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 </a:t>
            </a:r>
          </a:p>
        </p:txBody>
      </p:sp>
      <p:pic>
        <p:nvPicPr>
          <p:cNvPr id="11" name="그림 11">
            <a:extLst>
              <a:ext uri="{FF2B5EF4-FFF2-40B4-BE49-F238E27FC236}">
                <a16:creationId xmlns:a16="http://schemas.microsoft.com/office/drawing/2014/main" id="{4FBB83C2-73F4-4202-9E0C-5E13681C15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0842" y="871794"/>
            <a:ext cx="2314575" cy="4114800"/>
          </a:xfrm>
          <a:prstGeom prst="rect">
            <a:avLst/>
          </a:prstGeom>
        </p:spPr>
      </p:pic>
      <p:pic>
        <p:nvPicPr>
          <p:cNvPr id="12" name="그림 12" descr="테이블이(가) 표시된 사진&#10;&#10;자동 생성된 설명">
            <a:extLst>
              <a:ext uri="{FF2B5EF4-FFF2-40B4-BE49-F238E27FC236}">
                <a16:creationId xmlns:a16="http://schemas.microsoft.com/office/drawing/2014/main" id="{7DAD0A2A-F97A-4244-9728-E4A6E4E09A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4454" y="896375"/>
            <a:ext cx="2314575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0148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모니터, 전자기기, 스크린샷, 컴퓨터이(가) 표시된 사진&#10;&#10;자동 생성된 설명">
            <a:extLst>
              <a:ext uri="{FF2B5EF4-FFF2-40B4-BE49-F238E27FC236}">
                <a16:creationId xmlns:a16="http://schemas.microsoft.com/office/drawing/2014/main" id="{820A9C31-655F-452C-A1DD-EA28CDBBA2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1676" y="344961"/>
            <a:ext cx="2513125" cy="5180571"/>
          </a:xfrm>
          <a:prstGeom prst="rect">
            <a:avLst/>
          </a:prstGeom>
        </p:spPr>
      </p:pic>
      <p:pic>
        <p:nvPicPr>
          <p:cNvPr id="2" name="그림 6" descr="모니터, 전자기기, 스크린샷, 컴퓨터이(가) 표시된 사진&#10;&#10;자동 생성된 설명">
            <a:extLst>
              <a:ext uri="{FF2B5EF4-FFF2-40B4-BE49-F238E27FC236}">
                <a16:creationId xmlns:a16="http://schemas.microsoft.com/office/drawing/2014/main" id="{5A1D14F9-7527-4673-B918-025555B129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3262" y="336722"/>
            <a:ext cx="2513125" cy="5180571"/>
          </a:xfrm>
          <a:prstGeom prst="rect">
            <a:avLst/>
          </a:prstGeom>
        </p:spPr>
      </p:pic>
      <p:sp>
        <p:nvSpPr>
          <p:cNvPr id="3" name="Google Shape;163;p24">
            <a:extLst>
              <a:ext uri="{FF2B5EF4-FFF2-40B4-BE49-F238E27FC236}">
                <a16:creationId xmlns:a16="http://schemas.microsoft.com/office/drawing/2014/main" id="{16358280-275A-644E-8473-20D0E7725A5A}"/>
              </a:ext>
            </a:extLst>
          </p:cNvPr>
          <p:cNvSpPr txBox="1">
            <a:spLocks/>
          </p:cNvSpPr>
          <p:nvPr/>
        </p:nvSpPr>
        <p:spPr>
          <a:xfrm>
            <a:off x="372468" y="350564"/>
            <a:ext cx="2561440" cy="614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조직도</a:t>
            </a:r>
            <a:endParaRPr lang="ko-KR" altLang="en-US" sz="2800" b="1" kern="0" err="1">
              <a:solidFill>
                <a:srgbClr val="FFFFFF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EC8EBA7-910F-B446-A170-3C500FFCB90C}"/>
              </a:ext>
            </a:extLst>
          </p:cNvPr>
          <p:cNvSpPr/>
          <p:nvPr/>
        </p:nvSpPr>
        <p:spPr>
          <a:xfrm>
            <a:off x="4095012" y="977588"/>
            <a:ext cx="868154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ko-KR" altLang="en-US" sz="1850" b="1" kern="0">
              <a:solidFill>
                <a:srgbClr val="FF4F0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38" name="Google Shape;167;p24">
            <a:extLst>
              <a:ext uri="{FF2B5EF4-FFF2-40B4-BE49-F238E27FC236}">
                <a16:creationId xmlns:a16="http://schemas.microsoft.com/office/drawing/2014/main" id="{53EDFB95-8A19-D847-92FB-BD573D7BE5A3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39" name="그림 38" descr="모니터, 전자기기, 스크린샷, 컴퓨터이(가) 표시된 사진&#10;&#10;자동 생성된 설명">
            <a:extLst>
              <a:ext uri="{FF2B5EF4-FFF2-40B4-BE49-F238E27FC236}">
                <a16:creationId xmlns:a16="http://schemas.microsoft.com/office/drawing/2014/main" id="{581221BF-C4D7-432C-9F7D-8C2D28E261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407" y="329515"/>
            <a:ext cx="2513125" cy="518057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0D0DD64-E9AA-4926-8AFE-CE3D9E253FB8}"/>
              </a:ext>
            </a:extLst>
          </p:cNvPr>
          <p:cNvSpPr/>
          <p:nvPr/>
        </p:nvSpPr>
        <p:spPr>
          <a:xfrm>
            <a:off x="4021271" y="5726568"/>
            <a:ext cx="164656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50" b="1" kern="0">
                <a:solidFill>
                  <a:srgbClr val="262626"/>
                </a:solidFill>
                <a:latin typeface="맑은 고딕"/>
                <a:ea typeface="맑은 고딕"/>
                <a:cs typeface="Arial"/>
              </a:rPr>
              <a:t>조직도 목록</a:t>
            </a:r>
            <a:endParaRPr lang="ko-KR" altLang="en-US" sz="1850" b="1" kern="0">
              <a:solidFill>
                <a:srgbClr val="262626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2FB5935-E518-4885-948D-474525FC88F4}"/>
              </a:ext>
            </a:extLst>
          </p:cNvPr>
          <p:cNvSpPr/>
          <p:nvPr/>
        </p:nvSpPr>
        <p:spPr>
          <a:xfrm>
            <a:off x="7093851" y="5726567"/>
            <a:ext cx="164656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50" b="1" kern="0">
                <a:solidFill>
                  <a:srgbClr val="262626"/>
                </a:solidFill>
                <a:latin typeface="맑은 고딕"/>
                <a:ea typeface="맑은 고딕"/>
                <a:cs typeface="Arial"/>
              </a:rPr>
              <a:t>팀원 목록</a:t>
            </a:r>
            <a:endParaRPr lang="ko-KR" altLang="en-US" sz="1850" b="1" kern="0">
              <a:solidFill>
                <a:srgbClr val="262626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B078B87A-9EAA-41DC-8D3F-3E310939B859}"/>
              </a:ext>
            </a:extLst>
          </p:cNvPr>
          <p:cNvSpPr/>
          <p:nvPr/>
        </p:nvSpPr>
        <p:spPr>
          <a:xfrm>
            <a:off x="9910793" y="5662657"/>
            <a:ext cx="1754719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50" b="1" kern="0">
                <a:solidFill>
                  <a:srgbClr val="262626"/>
                </a:solidFill>
                <a:latin typeface="맑은 고딕"/>
                <a:ea typeface="맑은 고딕"/>
                <a:cs typeface="Arial"/>
              </a:rPr>
              <a:t>개인 상세보기</a:t>
            </a:r>
            <a:endParaRPr lang="ko-KR" altLang="en-US" sz="1850" b="1" kern="0">
              <a:solidFill>
                <a:srgbClr val="262626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grpSp>
        <p:nvGrpSpPr>
          <p:cNvPr id="15" name="Google Shape;12627;p59">
            <a:extLst>
              <a:ext uri="{FF2B5EF4-FFF2-40B4-BE49-F238E27FC236}">
                <a16:creationId xmlns:a16="http://schemas.microsoft.com/office/drawing/2014/main" id="{9365F88B-592A-8348-BC72-00A48405AEF2}"/>
              </a:ext>
            </a:extLst>
          </p:cNvPr>
          <p:cNvGrpSpPr/>
          <p:nvPr/>
        </p:nvGrpSpPr>
        <p:grpSpPr>
          <a:xfrm>
            <a:off x="1855458" y="1766792"/>
            <a:ext cx="689757" cy="689820"/>
            <a:chOff x="3712952" y="1970604"/>
            <a:chExt cx="354363" cy="354395"/>
          </a:xfrm>
          <a:solidFill>
            <a:schemeClr val="bg1"/>
          </a:solidFill>
        </p:grpSpPr>
        <p:sp>
          <p:nvSpPr>
            <p:cNvPr id="16" name="Google Shape;12628;p59">
              <a:extLst>
                <a:ext uri="{FF2B5EF4-FFF2-40B4-BE49-F238E27FC236}">
                  <a16:creationId xmlns:a16="http://schemas.microsoft.com/office/drawing/2014/main" id="{14722F29-D683-3C46-AA51-915623C25D8C}"/>
                </a:ext>
              </a:extLst>
            </p:cNvPr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12629;p59">
              <a:extLst>
                <a:ext uri="{FF2B5EF4-FFF2-40B4-BE49-F238E27FC236}">
                  <a16:creationId xmlns:a16="http://schemas.microsoft.com/office/drawing/2014/main" id="{663B23F4-C798-8044-A64B-6F81D11AC1C4}"/>
                </a:ext>
              </a:extLst>
            </p:cNvPr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12630;p59">
              <a:extLst>
                <a:ext uri="{FF2B5EF4-FFF2-40B4-BE49-F238E27FC236}">
                  <a16:creationId xmlns:a16="http://schemas.microsoft.com/office/drawing/2014/main" id="{BD743914-6407-A943-98B7-2FE8CEFFE9E9}"/>
                </a:ext>
              </a:extLst>
            </p:cNvPr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12631;p59">
              <a:extLst>
                <a:ext uri="{FF2B5EF4-FFF2-40B4-BE49-F238E27FC236}">
                  <a16:creationId xmlns:a16="http://schemas.microsoft.com/office/drawing/2014/main" id="{BFCA3EE3-DFEF-6A4E-9679-66196354CABB}"/>
                </a:ext>
              </a:extLst>
            </p:cNvPr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12632;p59">
              <a:extLst>
                <a:ext uri="{FF2B5EF4-FFF2-40B4-BE49-F238E27FC236}">
                  <a16:creationId xmlns:a16="http://schemas.microsoft.com/office/drawing/2014/main" id="{4323E164-7F2E-BC45-B103-1A90ABB14D30}"/>
                </a:ext>
              </a:extLst>
            </p:cNvPr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12633;p59">
              <a:extLst>
                <a:ext uri="{FF2B5EF4-FFF2-40B4-BE49-F238E27FC236}">
                  <a16:creationId xmlns:a16="http://schemas.microsoft.com/office/drawing/2014/main" id="{D7D8ABD0-A6B7-F54C-8B27-88064734928C}"/>
                </a:ext>
              </a:extLst>
            </p:cNvPr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12634;p59">
              <a:extLst>
                <a:ext uri="{FF2B5EF4-FFF2-40B4-BE49-F238E27FC236}">
                  <a16:creationId xmlns:a16="http://schemas.microsoft.com/office/drawing/2014/main" id="{FC00C91E-5831-D64C-8D45-6805A2EE560B}"/>
                </a:ext>
              </a:extLst>
            </p:cNvPr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12635;p59">
              <a:extLst>
                <a:ext uri="{FF2B5EF4-FFF2-40B4-BE49-F238E27FC236}">
                  <a16:creationId xmlns:a16="http://schemas.microsoft.com/office/drawing/2014/main" id="{D5A1550E-D952-4349-8D9E-4A275CDC59A9}"/>
                </a:ext>
              </a:extLst>
            </p:cNvPr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12636;p59">
              <a:extLst>
                <a:ext uri="{FF2B5EF4-FFF2-40B4-BE49-F238E27FC236}">
                  <a16:creationId xmlns:a16="http://schemas.microsoft.com/office/drawing/2014/main" id="{C673C6F6-E4F9-DC49-9AA0-F4CB5B361B4C}"/>
                </a:ext>
              </a:extLst>
            </p:cNvPr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2AEE3D-317D-C043-968C-38FA84919DCA}"/>
              </a:ext>
            </a:extLst>
          </p:cNvPr>
          <p:cNvSpPr/>
          <p:nvPr/>
        </p:nvSpPr>
        <p:spPr>
          <a:xfrm>
            <a:off x="1226852" y="1064882"/>
            <a:ext cx="1693092" cy="523220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algn="r" defTabSz="1219170" latinLnBrk="0">
              <a:buClr>
                <a:srgbClr val="FF6B03"/>
              </a:buClr>
            </a:pPr>
            <a:r>
              <a:rPr lang="ko-KR" altLang="en-US" sz="2800" b="1" kern="0" err="1">
                <a:solidFill>
                  <a:srgbClr val="FFFFFF"/>
                </a:solidFill>
                <a:latin typeface="맑은 고딕"/>
                <a:ea typeface="맑은 고딕"/>
              </a:rPr>
              <a:t>Android</a:t>
            </a:r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 </a:t>
            </a:r>
          </a:p>
        </p:txBody>
      </p:sp>
      <p:pic>
        <p:nvPicPr>
          <p:cNvPr id="9" name="그림 10">
            <a:extLst>
              <a:ext uri="{FF2B5EF4-FFF2-40B4-BE49-F238E27FC236}">
                <a16:creationId xmlns:a16="http://schemas.microsoft.com/office/drawing/2014/main" id="{0A2A6F0A-DAA9-4FF2-9550-3849950A54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3035" y="879987"/>
            <a:ext cx="2314575" cy="4114800"/>
          </a:xfrm>
          <a:prstGeom prst="rect">
            <a:avLst/>
          </a:prstGeom>
        </p:spPr>
      </p:pic>
      <p:pic>
        <p:nvPicPr>
          <p:cNvPr id="11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0422263F-708F-45FB-89F0-8FFE202720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0906" y="888181"/>
            <a:ext cx="2314575" cy="4114800"/>
          </a:xfrm>
          <a:prstGeom prst="rect">
            <a:avLst/>
          </a:prstGeom>
        </p:spPr>
      </p:pic>
      <p:pic>
        <p:nvPicPr>
          <p:cNvPr id="12" name="그림 12">
            <a:extLst>
              <a:ext uri="{FF2B5EF4-FFF2-40B4-BE49-F238E27FC236}">
                <a16:creationId xmlns:a16="http://schemas.microsoft.com/office/drawing/2014/main" id="{3CE723DC-A809-481B-8E84-C068637473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20583" y="879987"/>
            <a:ext cx="2314575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93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모니터, 전자기기, 스크린샷, 컴퓨터이(가) 표시된 사진&#10;&#10;자동 생성된 설명">
            <a:extLst>
              <a:ext uri="{FF2B5EF4-FFF2-40B4-BE49-F238E27FC236}">
                <a16:creationId xmlns:a16="http://schemas.microsoft.com/office/drawing/2014/main" id="{820A9C31-655F-452C-A1DD-EA28CDBBA2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1676" y="344961"/>
            <a:ext cx="2513125" cy="5180571"/>
          </a:xfrm>
          <a:prstGeom prst="rect">
            <a:avLst/>
          </a:prstGeom>
        </p:spPr>
      </p:pic>
      <p:pic>
        <p:nvPicPr>
          <p:cNvPr id="2" name="그림 6" descr="모니터, 전자기기, 스크린샷, 컴퓨터이(가) 표시된 사진&#10;&#10;자동 생성된 설명">
            <a:extLst>
              <a:ext uri="{FF2B5EF4-FFF2-40B4-BE49-F238E27FC236}">
                <a16:creationId xmlns:a16="http://schemas.microsoft.com/office/drawing/2014/main" id="{5A1D14F9-7527-4673-B918-025555B129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3262" y="336722"/>
            <a:ext cx="2513125" cy="5180571"/>
          </a:xfrm>
          <a:prstGeom prst="rect">
            <a:avLst/>
          </a:prstGeom>
        </p:spPr>
      </p:pic>
      <p:sp>
        <p:nvSpPr>
          <p:cNvPr id="3" name="Google Shape;163;p24">
            <a:extLst>
              <a:ext uri="{FF2B5EF4-FFF2-40B4-BE49-F238E27FC236}">
                <a16:creationId xmlns:a16="http://schemas.microsoft.com/office/drawing/2014/main" id="{16358280-275A-644E-8473-20D0E7725A5A}"/>
              </a:ext>
            </a:extLst>
          </p:cNvPr>
          <p:cNvSpPr txBox="1">
            <a:spLocks/>
          </p:cNvSpPr>
          <p:nvPr/>
        </p:nvSpPr>
        <p:spPr>
          <a:xfrm>
            <a:off x="372468" y="350564"/>
            <a:ext cx="2561440" cy="614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2800" b="1" kern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채팅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EC8EBA7-910F-B446-A170-3C500FFCB90C}"/>
              </a:ext>
            </a:extLst>
          </p:cNvPr>
          <p:cNvSpPr/>
          <p:nvPr/>
        </p:nvSpPr>
        <p:spPr>
          <a:xfrm>
            <a:off x="4095012" y="977588"/>
            <a:ext cx="868154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ko-KR" altLang="en-US" sz="1850" b="1" kern="0">
              <a:solidFill>
                <a:srgbClr val="FF4F0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38" name="Google Shape;167;p24">
            <a:extLst>
              <a:ext uri="{FF2B5EF4-FFF2-40B4-BE49-F238E27FC236}">
                <a16:creationId xmlns:a16="http://schemas.microsoft.com/office/drawing/2014/main" id="{53EDFB95-8A19-D847-92FB-BD573D7BE5A3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39" name="그림 38" descr="모니터, 전자기기, 스크린샷, 컴퓨터이(가) 표시된 사진&#10;&#10;자동 생성된 설명">
            <a:extLst>
              <a:ext uri="{FF2B5EF4-FFF2-40B4-BE49-F238E27FC236}">
                <a16:creationId xmlns:a16="http://schemas.microsoft.com/office/drawing/2014/main" id="{581221BF-C4D7-432C-9F7D-8C2D28E261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407" y="329515"/>
            <a:ext cx="2513125" cy="518057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0D0DD64-E9AA-4926-8AFE-CE3D9E253FB8}"/>
              </a:ext>
            </a:extLst>
          </p:cNvPr>
          <p:cNvSpPr/>
          <p:nvPr/>
        </p:nvSpPr>
        <p:spPr>
          <a:xfrm>
            <a:off x="3972110" y="5726568"/>
            <a:ext cx="164656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50" b="1" kern="0" err="1">
                <a:solidFill>
                  <a:srgbClr val="262626"/>
                </a:solidFill>
                <a:latin typeface="맑은 고딕"/>
                <a:ea typeface="맑은 고딕"/>
                <a:cs typeface="Arial"/>
              </a:rPr>
              <a:t>채팅방</a:t>
            </a:r>
            <a:r>
              <a:rPr lang="ko-KR" altLang="en-US" sz="1850" b="1" kern="0">
                <a:solidFill>
                  <a:srgbClr val="262626"/>
                </a:solidFill>
                <a:latin typeface="맑은 고딕"/>
                <a:ea typeface="맑은 고딕"/>
                <a:cs typeface="Arial"/>
              </a:rPr>
              <a:t> 목록</a:t>
            </a:r>
            <a:endParaRPr lang="ko-KR" altLang="en-US" sz="1850" b="1" kern="0">
              <a:solidFill>
                <a:srgbClr val="262626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2FB5935-E518-4885-948D-474525FC88F4}"/>
              </a:ext>
            </a:extLst>
          </p:cNvPr>
          <p:cNvSpPr/>
          <p:nvPr/>
        </p:nvSpPr>
        <p:spPr>
          <a:xfrm>
            <a:off x="7093851" y="5726567"/>
            <a:ext cx="164656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50" b="1" kern="0" err="1">
                <a:solidFill>
                  <a:srgbClr val="262626"/>
                </a:solidFill>
                <a:latin typeface="맑은 고딕"/>
                <a:ea typeface="맑은 고딕"/>
                <a:cs typeface="Arial"/>
              </a:rPr>
              <a:t>채팅방</a:t>
            </a:r>
            <a:r>
              <a:rPr lang="ko-KR" altLang="en-US" sz="1850" b="1" kern="0">
                <a:solidFill>
                  <a:srgbClr val="262626"/>
                </a:solidFill>
                <a:latin typeface="맑은 고딕"/>
                <a:ea typeface="맑은 고딕"/>
                <a:cs typeface="Arial"/>
              </a:rPr>
              <a:t> 내부</a:t>
            </a:r>
            <a:endParaRPr lang="ko-KR" altLang="en-US" sz="1850" b="1" kern="0">
              <a:solidFill>
                <a:srgbClr val="262626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B078B87A-9EAA-41DC-8D3F-3E310939B859}"/>
              </a:ext>
            </a:extLst>
          </p:cNvPr>
          <p:cNvSpPr/>
          <p:nvPr/>
        </p:nvSpPr>
        <p:spPr>
          <a:xfrm>
            <a:off x="10074664" y="5646270"/>
            <a:ext cx="1279494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50" b="1" kern="0">
                <a:solidFill>
                  <a:srgbClr val="262626"/>
                </a:solidFill>
                <a:latin typeface="맑은 고딕"/>
                <a:ea typeface="맑은 고딕"/>
                <a:cs typeface="Arial"/>
              </a:rPr>
              <a:t>채널 목록</a:t>
            </a:r>
            <a:endParaRPr lang="ko-KR" altLang="en-US" sz="1850" b="1" kern="0">
              <a:solidFill>
                <a:srgbClr val="262626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grpSp>
        <p:nvGrpSpPr>
          <p:cNvPr id="15" name="Google Shape;12627;p59">
            <a:extLst>
              <a:ext uri="{FF2B5EF4-FFF2-40B4-BE49-F238E27FC236}">
                <a16:creationId xmlns:a16="http://schemas.microsoft.com/office/drawing/2014/main" id="{9365F88B-592A-8348-BC72-00A48405AEF2}"/>
              </a:ext>
            </a:extLst>
          </p:cNvPr>
          <p:cNvGrpSpPr/>
          <p:nvPr/>
        </p:nvGrpSpPr>
        <p:grpSpPr>
          <a:xfrm>
            <a:off x="1855458" y="1766792"/>
            <a:ext cx="689757" cy="689820"/>
            <a:chOff x="3712952" y="1970604"/>
            <a:chExt cx="354363" cy="354395"/>
          </a:xfrm>
          <a:solidFill>
            <a:schemeClr val="bg1"/>
          </a:solidFill>
        </p:grpSpPr>
        <p:sp>
          <p:nvSpPr>
            <p:cNvPr id="16" name="Google Shape;12628;p59">
              <a:extLst>
                <a:ext uri="{FF2B5EF4-FFF2-40B4-BE49-F238E27FC236}">
                  <a16:creationId xmlns:a16="http://schemas.microsoft.com/office/drawing/2014/main" id="{14722F29-D683-3C46-AA51-915623C25D8C}"/>
                </a:ext>
              </a:extLst>
            </p:cNvPr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12629;p59">
              <a:extLst>
                <a:ext uri="{FF2B5EF4-FFF2-40B4-BE49-F238E27FC236}">
                  <a16:creationId xmlns:a16="http://schemas.microsoft.com/office/drawing/2014/main" id="{663B23F4-C798-8044-A64B-6F81D11AC1C4}"/>
                </a:ext>
              </a:extLst>
            </p:cNvPr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12630;p59">
              <a:extLst>
                <a:ext uri="{FF2B5EF4-FFF2-40B4-BE49-F238E27FC236}">
                  <a16:creationId xmlns:a16="http://schemas.microsoft.com/office/drawing/2014/main" id="{BD743914-6407-A943-98B7-2FE8CEFFE9E9}"/>
                </a:ext>
              </a:extLst>
            </p:cNvPr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12631;p59">
              <a:extLst>
                <a:ext uri="{FF2B5EF4-FFF2-40B4-BE49-F238E27FC236}">
                  <a16:creationId xmlns:a16="http://schemas.microsoft.com/office/drawing/2014/main" id="{BFCA3EE3-DFEF-6A4E-9679-66196354CABB}"/>
                </a:ext>
              </a:extLst>
            </p:cNvPr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12632;p59">
              <a:extLst>
                <a:ext uri="{FF2B5EF4-FFF2-40B4-BE49-F238E27FC236}">
                  <a16:creationId xmlns:a16="http://schemas.microsoft.com/office/drawing/2014/main" id="{4323E164-7F2E-BC45-B103-1A90ABB14D30}"/>
                </a:ext>
              </a:extLst>
            </p:cNvPr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12633;p59">
              <a:extLst>
                <a:ext uri="{FF2B5EF4-FFF2-40B4-BE49-F238E27FC236}">
                  <a16:creationId xmlns:a16="http://schemas.microsoft.com/office/drawing/2014/main" id="{D7D8ABD0-A6B7-F54C-8B27-88064734928C}"/>
                </a:ext>
              </a:extLst>
            </p:cNvPr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12634;p59">
              <a:extLst>
                <a:ext uri="{FF2B5EF4-FFF2-40B4-BE49-F238E27FC236}">
                  <a16:creationId xmlns:a16="http://schemas.microsoft.com/office/drawing/2014/main" id="{FC00C91E-5831-D64C-8D45-6805A2EE560B}"/>
                </a:ext>
              </a:extLst>
            </p:cNvPr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12635;p59">
              <a:extLst>
                <a:ext uri="{FF2B5EF4-FFF2-40B4-BE49-F238E27FC236}">
                  <a16:creationId xmlns:a16="http://schemas.microsoft.com/office/drawing/2014/main" id="{D5A1550E-D952-4349-8D9E-4A275CDC59A9}"/>
                </a:ext>
              </a:extLst>
            </p:cNvPr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12636;p59">
              <a:extLst>
                <a:ext uri="{FF2B5EF4-FFF2-40B4-BE49-F238E27FC236}">
                  <a16:creationId xmlns:a16="http://schemas.microsoft.com/office/drawing/2014/main" id="{C673C6F6-E4F9-DC49-9AA0-F4CB5B361B4C}"/>
                </a:ext>
              </a:extLst>
            </p:cNvPr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2AEE3D-317D-C043-968C-38FA84919DCA}"/>
              </a:ext>
            </a:extLst>
          </p:cNvPr>
          <p:cNvSpPr/>
          <p:nvPr/>
        </p:nvSpPr>
        <p:spPr>
          <a:xfrm>
            <a:off x="1226852" y="1064882"/>
            <a:ext cx="1693092" cy="523220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algn="r" defTabSz="1219170" latinLnBrk="0">
              <a:buClr>
                <a:srgbClr val="FF6B03"/>
              </a:buClr>
            </a:pPr>
            <a:r>
              <a:rPr lang="ko-KR" altLang="en-US" sz="2800" b="1" kern="0" err="1">
                <a:solidFill>
                  <a:srgbClr val="FFFFFF"/>
                </a:solidFill>
                <a:latin typeface="맑은 고딕"/>
                <a:ea typeface="맑은 고딕"/>
              </a:rPr>
              <a:t>Android</a:t>
            </a:r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 </a:t>
            </a:r>
          </a:p>
        </p:txBody>
      </p:sp>
      <p:pic>
        <p:nvPicPr>
          <p:cNvPr id="4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B5379D27-D8AC-47E4-828E-97F9690653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2389" y="871794"/>
            <a:ext cx="2314575" cy="4114800"/>
          </a:xfrm>
          <a:prstGeom prst="rect">
            <a:avLst/>
          </a:prstGeom>
        </p:spPr>
      </p:pic>
      <p:pic>
        <p:nvPicPr>
          <p:cNvPr id="5" name="그림 5">
            <a:extLst>
              <a:ext uri="{FF2B5EF4-FFF2-40B4-BE49-F238E27FC236}">
                <a16:creationId xmlns:a16="http://schemas.microsoft.com/office/drawing/2014/main" id="{2B69ECB4-9DC3-41F0-8B06-FF53ACBED6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3035" y="882085"/>
            <a:ext cx="2314575" cy="4114800"/>
          </a:xfrm>
          <a:prstGeom prst="rect">
            <a:avLst/>
          </a:prstGeom>
        </p:spPr>
      </p:pic>
      <p:pic>
        <p:nvPicPr>
          <p:cNvPr id="13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F74600EA-969E-4E98-AE11-82575ACA51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70906" y="888181"/>
            <a:ext cx="2314575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891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>
            <a:spLocks noGrp="1"/>
          </p:cNvSpPr>
          <p:nvPr>
            <p:ph type="title" idx="15"/>
          </p:nvPr>
        </p:nvSpPr>
        <p:spPr>
          <a:xfrm>
            <a:off x="824800" y="4647733"/>
            <a:ext cx="2108400" cy="1448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ko-KR" altLang="en-US" sz="3200">
                <a:latin typeface="+mj-ea"/>
                <a:ea typeface="+mj-ea"/>
              </a:rPr>
              <a:t>목차</a:t>
            </a:r>
            <a:endParaRPr sz="3200">
              <a:latin typeface="+mj-ea"/>
              <a:ea typeface="+mj-ea"/>
            </a:endParaRPr>
          </a:p>
        </p:txBody>
      </p:sp>
      <p:sp>
        <p:nvSpPr>
          <p:cNvPr id="139" name="Google Shape;139;p23"/>
          <p:cNvSpPr/>
          <p:nvPr/>
        </p:nvSpPr>
        <p:spPr>
          <a:xfrm>
            <a:off x="993836" y="6095600"/>
            <a:ext cx="2680800" cy="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40" name="Google Shape;140;p23"/>
          <p:cNvSpPr txBox="1">
            <a:spLocks noGrp="1"/>
          </p:cNvSpPr>
          <p:nvPr>
            <p:ph type="subTitle" idx="1"/>
          </p:nvPr>
        </p:nvSpPr>
        <p:spPr>
          <a:xfrm>
            <a:off x="4797974" y="2008747"/>
            <a:ext cx="1731200" cy="646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ko-KR" altLang="en-US" b="1">
                <a:latin typeface="+mj-ea"/>
                <a:ea typeface="+mj-ea"/>
                <a:cs typeface="Montserrat Black"/>
                <a:sym typeface="Montserrat Black"/>
              </a:rPr>
              <a:t>목표 </a:t>
            </a:r>
            <a:endParaRPr b="1">
              <a:latin typeface="+mj-ea"/>
              <a:ea typeface="+mj-ea"/>
              <a:cs typeface="Montserrat Black"/>
              <a:sym typeface="Montserrat Black"/>
            </a:endParaRPr>
          </a:p>
        </p:txBody>
      </p:sp>
      <p:sp>
        <p:nvSpPr>
          <p:cNvPr id="142" name="Google Shape;142;p23"/>
          <p:cNvSpPr txBox="1">
            <a:spLocks noGrp="1"/>
          </p:cNvSpPr>
          <p:nvPr>
            <p:ph type="subTitle" idx="3"/>
          </p:nvPr>
        </p:nvSpPr>
        <p:spPr>
          <a:xfrm>
            <a:off x="4792295" y="4204584"/>
            <a:ext cx="1704952" cy="646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ko-KR" altLang="en-US" b="1">
                <a:latin typeface="+mj-ea"/>
                <a:ea typeface="+mj-ea"/>
              </a:rPr>
              <a:t>화면 설계서</a:t>
            </a:r>
            <a:endParaRPr b="1">
              <a:latin typeface="+mj-ea"/>
              <a:ea typeface="+mj-ea"/>
            </a:endParaRPr>
          </a:p>
        </p:txBody>
      </p:sp>
      <p:sp>
        <p:nvSpPr>
          <p:cNvPr id="144" name="Google Shape;144;p23"/>
          <p:cNvSpPr txBox="1">
            <a:spLocks noGrp="1"/>
          </p:cNvSpPr>
          <p:nvPr>
            <p:ph type="subTitle" idx="5"/>
          </p:nvPr>
        </p:nvSpPr>
        <p:spPr>
          <a:xfrm>
            <a:off x="4857463" y="5214765"/>
            <a:ext cx="1323078" cy="637807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ko-KR" altLang="en-US" b="1">
                <a:latin typeface="+mj-ea"/>
                <a:ea typeface="+mj-ea"/>
              </a:rPr>
              <a:t>일정 관리</a:t>
            </a:r>
            <a:endParaRPr b="1">
              <a:latin typeface="+mj-ea"/>
              <a:ea typeface="+mj-ea"/>
            </a:endParaRPr>
          </a:p>
        </p:txBody>
      </p:sp>
      <p:sp>
        <p:nvSpPr>
          <p:cNvPr id="146" name="Google Shape;146;p23"/>
          <p:cNvSpPr txBox="1">
            <a:spLocks noGrp="1"/>
          </p:cNvSpPr>
          <p:nvPr>
            <p:ph type="title"/>
          </p:nvPr>
        </p:nvSpPr>
        <p:spPr>
          <a:xfrm>
            <a:off x="3838505" y="4137202"/>
            <a:ext cx="1109600" cy="68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latin typeface="+mj-ea"/>
                <a:ea typeface="+mj-ea"/>
              </a:rPr>
              <a:t>04</a:t>
            </a:r>
            <a:endParaRPr>
              <a:latin typeface="+mj-ea"/>
              <a:ea typeface="+mj-ea"/>
            </a:endParaRPr>
          </a:p>
        </p:txBody>
      </p:sp>
      <p:sp>
        <p:nvSpPr>
          <p:cNvPr id="147" name="Google Shape;147;p23"/>
          <p:cNvSpPr txBox="1">
            <a:spLocks noGrp="1"/>
          </p:cNvSpPr>
          <p:nvPr>
            <p:ph type="subTitle" idx="7"/>
          </p:nvPr>
        </p:nvSpPr>
        <p:spPr>
          <a:xfrm>
            <a:off x="4776711" y="954236"/>
            <a:ext cx="2060976" cy="640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ko-KR" altLang="en-US" b="1">
                <a:latin typeface="+mj-ea"/>
                <a:ea typeface="+mj-ea"/>
              </a:rPr>
              <a:t>프로젝트 소개</a:t>
            </a:r>
            <a:endParaRPr b="1">
              <a:latin typeface="+mj-ea"/>
              <a:ea typeface="+mj-ea"/>
            </a:endParaRPr>
          </a:p>
        </p:txBody>
      </p:sp>
      <p:sp>
        <p:nvSpPr>
          <p:cNvPr id="149" name="Google Shape;149;p23"/>
          <p:cNvSpPr txBox="1">
            <a:spLocks noGrp="1"/>
          </p:cNvSpPr>
          <p:nvPr>
            <p:ph type="title" idx="9"/>
          </p:nvPr>
        </p:nvSpPr>
        <p:spPr>
          <a:xfrm>
            <a:off x="3863244" y="884363"/>
            <a:ext cx="1109600" cy="68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latin typeface="+mj-ea"/>
                <a:ea typeface="+mj-ea"/>
              </a:rPr>
              <a:t>01</a:t>
            </a:r>
            <a:endParaRPr>
              <a:latin typeface="+mj-ea"/>
              <a:ea typeface="+mj-ea"/>
            </a:endParaRPr>
          </a:p>
        </p:txBody>
      </p:sp>
      <p:sp>
        <p:nvSpPr>
          <p:cNvPr id="150" name="Google Shape;150;p23"/>
          <p:cNvSpPr txBox="1">
            <a:spLocks noGrp="1"/>
          </p:cNvSpPr>
          <p:nvPr>
            <p:ph type="title" idx="13"/>
          </p:nvPr>
        </p:nvSpPr>
        <p:spPr>
          <a:xfrm>
            <a:off x="3855450" y="1947759"/>
            <a:ext cx="1109600" cy="68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latin typeface="+mj-ea"/>
                <a:ea typeface="+mj-ea"/>
              </a:rPr>
              <a:t>02</a:t>
            </a:r>
            <a:endParaRPr>
              <a:latin typeface="+mj-ea"/>
              <a:ea typeface="+mj-ea"/>
            </a:endParaRPr>
          </a:p>
        </p:txBody>
      </p:sp>
      <p:sp>
        <p:nvSpPr>
          <p:cNvPr id="151" name="Google Shape;151;p23"/>
          <p:cNvSpPr txBox="1">
            <a:spLocks noGrp="1"/>
          </p:cNvSpPr>
          <p:nvPr>
            <p:ph type="title" idx="14"/>
          </p:nvPr>
        </p:nvSpPr>
        <p:spPr>
          <a:xfrm>
            <a:off x="3836705" y="5167272"/>
            <a:ext cx="1114000" cy="68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latin typeface="+mj-ea"/>
                <a:ea typeface="+mj-ea"/>
              </a:rPr>
              <a:t>05</a:t>
            </a:r>
            <a:endParaRPr>
              <a:latin typeface="+mj-ea"/>
              <a:ea typeface="+mj-ea"/>
            </a:endParaRPr>
          </a:p>
        </p:txBody>
      </p:sp>
      <p:sp>
        <p:nvSpPr>
          <p:cNvPr id="153" name="Google Shape;153;p23"/>
          <p:cNvSpPr/>
          <p:nvPr/>
        </p:nvSpPr>
        <p:spPr>
          <a:xfrm>
            <a:off x="4058650" y="2578267"/>
            <a:ext cx="703200" cy="5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ea typeface="+mj-ea"/>
              <a:cs typeface="Arial"/>
              <a:sym typeface="Arial"/>
            </a:endParaRPr>
          </a:p>
        </p:txBody>
      </p:sp>
      <p:sp>
        <p:nvSpPr>
          <p:cNvPr id="154" name="Google Shape;154;p23"/>
          <p:cNvSpPr/>
          <p:nvPr/>
        </p:nvSpPr>
        <p:spPr>
          <a:xfrm>
            <a:off x="4041705" y="4761278"/>
            <a:ext cx="703200" cy="5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ea typeface="+mj-ea"/>
              <a:cs typeface="Arial"/>
              <a:sym typeface="Arial"/>
            </a:endParaRPr>
          </a:p>
        </p:txBody>
      </p:sp>
      <p:sp>
        <p:nvSpPr>
          <p:cNvPr id="155" name="Google Shape;155;p23"/>
          <p:cNvSpPr/>
          <p:nvPr/>
        </p:nvSpPr>
        <p:spPr>
          <a:xfrm>
            <a:off x="4066444" y="1508439"/>
            <a:ext cx="703200" cy="5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ea typeface="+mj-ea"/>
              <a:cs typeface="Arial"/>
              <a:sym typeface="Arial"/>
            </a:endParaRPr>
          </a:p>
        </p:txBody>
      </p:sp>
      <p:sp>
        <p:nvSpPr>
          <p:cNvPr id="20" name="Google Shape;140;p23">
            <a:extLst>
              <a:ext uri="{FF2B5EF4-FFF2-40B4-BE49-F238E27FC236}">
                <a16:creationId xmlns:a16="http://schemas.microsoft.com/office/drawing/2014/main" id="{85139378-80A9-47EF-BF98-4A59831D34E2}"/>
              </a:ext>
            </a:extLst>
          </p:cNvPr>
          <p:cNvSpPr txBox="1">
            <a:spLocks/>
          </p:cNvSpPr>
          <p:nvPr/>
        </p:nvSpPr>
        <p:spPr>
          <a:xfrm>
            <a:off x="4750591" y="3097187"/>
            <a:ext cx="1731200" cy="6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marL="0" indent="0" defTabSz="1219170" latinLnBrk="0">
              <a:buClr>
                <a:srgbClr val="FF6B03"/>
              </a:buClr>
            </a:pPr>
            <a:r>
              <a:rPr lang="ko-KR" altLang="en-US" sz="1867" b="1" kern="0">
                <a:solidFill>
                  <a:srgbClr val="073763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Montserrat Black"/>
                <a:sym typeface="Montserrat Black"/>
              </a:rPr>
              <a:t>기능 명세서</a:t>
            </a:r>
          </a:p>
        </p:txBody>
      </p:sp>
      <p:sp>
        <p:nvSpPr>
          <p:cNvPr id="22" name="Google Shape;143;p23">
            <a:extLst>
              <a:ext uri="{FF2B5EF4-FFF2-40B4-BE49-F238E27FC236}">
                <a16:creationId xmlns:a16="http://schemas.microsoft.com/office/drawing/2014/main" id="{595B9CF3-58E9-4372-857E-CE8DF8997401}"/>
              </a:ext>
            </a:extLst>
          </p:cNvPr>
          <p:cNvSpPr txBox="1">
            <a:spLocks/>
          </p:cNvSpPr>
          <p:nvPr/>
        </p:nvSpPr>
        <p:spPr>
          <a:xfrm>
            <a:off x="8811539" y="5798847"/>
            <a:ext cx="2560400" cy="7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2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2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2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2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2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2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2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2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 defTabSz="1219170" latinLnBrk="0">
              <a:buClr>
                <a:srgbClr val="FF6B03"/>
              </a:buClr>
            </a:pPr>
            <a:endParaRPr lang="en-US" sz="1600" kern="0">
              <a:solidFill>
                <a:srgbClr val="FF4F01"/>
              </a:solidFill>
              <a:ea typeface="+mj-ea"/>
            </a:endParaRPr>
          </a:p>
        </p:txBody>
      </p:sp>
      <p:sp>
        <p:nvSpPr>
          <p:cNvPr id="23" name="Google Shape;144;p23">
            <a:extLst>
              <a:ext uri="{FF2B5EF4-FFF2-40B4-BE49-F238E27FC236}">
                <a16:creationId xmlns:a16="http://schemas.microsoft.com/office/drawing/2014/main" id="{EC4ED308-8B85-4A29-837F-52FA7111B5E4}"/>
              </a:ext>
            </a:extLst>
          </p:cNvPr>
          <p:cNvSpPr txBox="1">
            <a:spLocks/>
          </p:cNvSpPr>
          <p:nvPr/>
        </p:nvSpPr>
        <p:spPr>
          <a:xfrm>
            <a:off x="8823921" y="1962803"/>
            <a:ext cx="1290303" cy="637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defTabSz="1219170" latinLnBrk="0">
              <a:buClr>
                <a:srgbClr val="FF6B03"/>
              </a:buClr>
            </a:pPr>
            <a:r>
              <a:rPr lang="ko-KR" altLang="en-US" sz="1867" b="1" kern="0">
                <a:solidFill>
                  <a:srgbClr val="073763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협업 관리</a:t>
            </a:r>
          </a:p>
        </p:txBody>
      </p:sp>
      <p:sp>
        <p:nvSpPr>
          <p:cNvPr id="24" name="Google Shape;150;p23">
            <a:extLst>
              <a:ext uri="{FF2B5EF4-FFF2-40B4-BE49-F238E27FC236}">
                <a16:creationId xmlns:a16="http://schemas.microsoft.com/office/drawing/2014/main" id="{583CD064-D8EE-428A-8567-42A096E97BF5}"/>
              </a:ext>
            </a:extLst>
          </p:cNvPr>
          <p:cNvSpPr txBox="1">
            <a:spLocks/>
          </p:cNvSpPr>
          <p:nvPr/>
        </p:nvSpPr>
        <p:spPr>
          <a:xfrm>
            <a:off x="3839063" y="3061787"/>
            <a:ext cx="11096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219170" latinLnBrk="0">
              <a:buClr>
                <a:srgbClr val="073763"/>
              </a:buClr>
            </a:pPr>
            <a:r>
              <a:rPr lang="en" sz="4800" kern="0">
                <a:solidFill>
                  <a:srgbClr val="073763"/>
                </a:solidFill>
                <a:ea typeface="+mj-ea"/>
              </a:rPr>
              <a:t>03</a:t>
            </a:r>
          </a:p>
        </p:txBody>
      </p:sp>
      <p:sp>
        <p:nvSpPr>
          <p:cNvPr id="25" name="Google Shape;151;p23">
            <a:extLst>
              <a:ext uri="{FF2B5EF4-FFF2-40B4-BE49-F238E27FC236}">
                <a16:creationId xmlns:a16="http://schemas.microsoft.com/office/drawing/2014/main" id="{EA745EC2-4303-4412-9A9C-70D7BC93DDAC}"/>
              </a:ext>
            </a:extLst>
          </p:cNvPr>
          <p:cNvSpPr txBox="1">
            <a:spLocks/>
          </p:cNvSpPr>
          <p:nvPr/>
        </p:nvSpPr>
        <p:spPr>
          <a:xfrm>
            <a:off x="7867931" y="1931307"/>
            <a:ext cx="1114000" cy="6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219170" latinLnBrk="0">
              <a:buClr>
                <a:srgbClr val="073763"/>
              </a:buClr>
            </a:pPr>
            <a:r>
              <a:rPr lang="en" sz="4800" kern="0">
                <a:solidFill>
                  <a:srgbClr val="073763"/>
                </a:solidFill>
                <a:ea typeface="+mj-ea"/>
              </a:rPr>
              <a:t>07</a:t>
            </a:r>
          </a:p>
        </p:txBody>
      </p:sp>
      <p:sp>
        <p:nvSpPr>
          <p:cNvPr id="26" name="Google Shape;152;p23">
            <a:extLst>
              <a:ext uri="{FF2B5EF4-FFF2-40B4-BE49-F238E27FC236}">
                <a16:creationId xmlns:a16="http://schemas.microsoft.com/office/drawing/2014/main" id="{21892354-4023-4A07-9900-F8D093DAE60A}"/>
              </a:ext>
            </a:extLst>
          </p:cNvPr>
          <p:cNvSpPr/>
          <p:nvPr/>
        </p:nvSpPr>
        <p:spPr>
          <a:xfrm>
            <a:off x="8073331" y="2608795"/>
            <a:ext cx="703200" cy="5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ea typeface="+mj-ea"/>
              <a:cs typeface="Arial"/>
              <a:sym typeface="Arial"/>
            </a:endParaRPr>
          </a:p>
        </p:txBody>
      </p:sp>
      <p:sp>
        <p:nvSpPr>
          <p:cNvPr id="27" name="Google Shape;153;p23">
            <a:extLst>
              <a:ext uri="{FF2B5EF4-FFF2-40B4-BE49-F238E27FC236}">
                <a16:creationId xmlns:a16="http://schemas.microsoft.com/office/drawing/2014/main" id="{9724A657-5821-4E2F-A536-B56DDE8A0903}"/>
              </a:ext>
            </a:extLst>
          </p:cNvPr>
          <p:cNvSpPr/>
          <p:nvPr/>
        </p:nvSpPr>
        <p:spPr>
          <a:xfrm>
            <a:off x="4042263" y="3692295"/>
            <a:ext cx="703200" cy="5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ea typeface="+mj-ea"/>
              <a:cs typeface="Arial"/>
              <a:sym typeface="Arial"/>
            </a:endParaRPr>
          </a:p>
        </p:txBody>
      </p:sp>
      <p:sp>
        <p:nvSpPr>
          <p:cNvPr id="28" name="Google Shape;151;p23">
            <a:extLst>
              <a:ext uri="{FF2B5EF4-FFF2-40B4-BE49-F238E27FC236}">
                <a16:creationId xmlns:a16="http://schemas.microsoft.com/office/drawing/2014/main" id="{C63045BC-4E5A-4135-9CF9-7CB3C9B498D2}"/>
              </a:ext>
            </a:extLst>
          </p:cNvPr>
          <p:cNvSpPr txBox="1">
            <a:spLocks/>
          </p:cNvSpPr>
          <p:nvPr/>
        </p:nvSpPr>
        <p:spPr>
          <a:xfrm>
            <a:off x="7859736" y="856781"/>
            <a:ext cx="1114000" cy="6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219170" latinLnBrk="0">
              <a:buClr>
                <a:srgbClr val="073763"/>
              </a:buClr>
            </a:pPr>
            <a:r>
              <a:rPr lang="en" sz="4800" kern="0">
                <a:solidFill>
                  <a:srgbClr val="073763"/>
                </a:solidFill>
                <a:ea typeface="+mj-ea"/>
              </a:rPr>
              <a:t>06</a:t>
            </a:r>
          </a:p>
        </p:txBody>
      </p:sp>
      <p:sp>
        <p:nvSpPr>
          <p:cNvPr id="30" name="Google Shape;152;p23">
            <a:extLst>
              <a:ext uri="{FF2B5EF4-FFF2-40B4-BE49-F238E27FC236}">
                <a16:creationId xmlns:a16="http://schemas.microsoft.com/office/drawing/2014/main" id="{8D5D4BA3-D8FA-47D4-A257-6B9F8A6BC339}"/>
              </a:ext>
            </a:extLst>
          </p:cNvPr>
          <p:cNvSpPr/>
          <p:nvPr/>
        </p:nvSpPr>
        <p:spPr>
          <a:xfrm>
            <a:off x="8065136" y="1510079"/>
            <a:ext cx="703200" cy="5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ea typeface="+mj-ea"/>
              <a:cs typeface="Arial"/>
              <a:sym typeface="Arial"/>
            </a:endParaRPr>
          </a:p>
        </p:txBody>
      </p:sp>
      <p:sp>
        <p:nvSpPr>
          <p:cNvPr id="31" name="Google Shape;152;p23">
            <a:extLst>
              <a:ext uri="{FF2B5EF4-FFF2-40B4-BE49-F238E27FC236}">
                <a16:creationId xmlns:a16="http://schemas.microsoft.com/office/drawing/2014/main" id="{E0BD7E2C-A6E7-4914-B14D-D7F311E14BA1}"/>
              </a:ext>
            </a:extLst>
          </p:cNvPr>
          <p:cNvSpPr/>
          <p:nvPr/>
        </p:nvSpPr>
        <p:spPr>
          <a:xfrm>
            <a:off x="4066295" y="5830029"/>
            <a:ext cx="703200" cy="5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ea typeface="+mj-ea"/>
              <a:cs typeface="Arial"/>
              <a:sym typeface="Arial"/>
            </a:endParaRPr>
          </a:p>
        </p:txBody>
      </p:sp>
      <p:sp>
        <p:nvSpPr>
          <p:cNvPr id="33" name="Google Shape;144;p23">
            <a:extLst>
              <a:ext uri="{FF2B5EF4-FFF2-40B4-BE49-F238E27FC236}">
                <a16:creationId xmlns:a16="http://schemas.microsoft.com/office/drawing/2014/main" id="{2E8D6208-051A-445B-A363-10FCC4723288}"/>
              </a:ext>
            </a:extLst>
          </p:cNvPr>
          <p:cNvSpPr txBox="1">
            <a:spLocks/>
          </p:cNvSpPr>
          <p:nvPr/>
        </p:nvSpPr>
        <p:spPr>
          <a:xfrm>
            <a:off x="8876202" y="920271"/>
            <a:ext cx="1380432" cy="6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defTabSz="1219170" latinLnBrk="0">
              <a:buClr>
                <a:srgbClr val="FF6B03"/>
              </a:buClr>
            </a:pPr>
            <a:r>
              <a:rPr lang="ko-KR" altLang="en-US" sz="1850" b="1" kern="0">
                <a:solidFill>
                  <a:srgbClr val="073763"/>
                </a:solidFill>
                <a:latin typeface="맑은 고딕"/>
                <a:ea typeface="맑은 고딕"/>
              </a:rPr>
              <a:t>업무 분담</a:t>
            </a:r>
            <a:endParaRPr lang="ko-KR" altLang="en-US" sz="1850" b="1" kern="0">
              <a:solidFill>
                <a:srgbClr val="073763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35" name="Google Shape;144;p23">
            <a:extLst>
              <a:ext uri="{FF2B5EF4-FFF2-40B4-BE49-F238E27FC236}">
                <a16:creationId xmlns:a16="http://schemas.microsoft.com/office/drawing/2014/main" id="{6FAA3A6E-C0A2-4BEA-A77B-3AE006E48175}"/>
              </a:ext>
            </a:extLst>
          </p:cNvPr>
          <p:cNvSpPr txBox="1">
            <a:spLocks/>
          </p:cNvSpPr>
          <p:nvPr/>
        </p:nvSpPr>
        <p:spPr>
          <a:xfrm>
            <a:off x="8823921" y="3068931"/>
            <a:ext cx="2150625" cy="654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defTabSz="1219170"/>
            <a:r>
              <a:rPr lang="ko-KR" altLang="en-US" sz="1850" b="1" kern="0" err="1">
                <a:solidFill>
                  <a:srgbClr val="073763"/>
                </a:solidFill>
                <a:latin typeface="맑은 고딕"/>
                <a:ea typeface="맑은 고딕"/>
              </a:rPr>
              <a:t>아키텍쳐</a:t>
            </a:r>
            <a:r>
              <a:rPr lang="ko-KR" altLang="en-US" sz="1850" b="1" kern="0">
                <a:solidFill>
                  <a:srgbClr val="073763"/>
                </a:solidFill>
                <a:latin typeface="맑은 고딕"/>
                <a:ea typeface="맑은 고딕"/>
              </a:rPr>
              <a:t> 설계</a:t>
            </a:r>
            <a:endParaRPr lang="ko-KR" altLang="en-US" sz="1850" b="1" kern="0">
              <a:solidFill>
                <a:srgbClr val="073763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36" name="Google Shape;151;p23">
            <a:extLst>
              <a:ext uri="{FF2B5EF4-FFF2-40B4-BE49-F238E27FC236}">
                <a16:creationId xmlns:a16="http://schemas.microsoft.com/office/drawing/2014/main" id="{E04E1069-4B1F-4FC2-8F73-44B6CE90A343}"/>
              </a:ext>
            </a:extLst>
          </p:cNvPr>
          <p:cNvSpPr txBox="1">
            <a:spLocks/>
          </p:cNvSpPr>
          <p:nvPr/>
        </p:nvSpPr>
        <p:spPr>
          <a:xfrm>
            <a:off x="7876124" y="3037435"/>
            <a:ext cx="1114000" cy="6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219170" latinLnBrk="0">
              <a:buClr>
                <a:srgbClr val="073763"/>
              </a:buClr>
            </a:pPr>
            <a:r>
              <a:rPr lang="en" sz="4800" kern="0">
                <a:solidFill>
                  <a:srgbClr val="073763"/>
                </a:solidFill>
                <a:ea typeface="+mj-ea"/>
              </a:rPr>
              <a:t>08</a:t>
            </a:r>
          </a:p>
        </p:txBody>
      </p:sp>
      <p:sp>
        <p:nvSpPr>
          <p:cNvPr id="37" name="Google Shape;152;p23">
            <a:extLst>
              <a:ext uri="{FF2B5EF4-FFF2-40B4-BE49-F238E27FC236}">
                <a16:creationId xmlns:a16="http://schemas.microsoft.com/office/drawing/2014/main" id="{EEE9255C-BE90-4CC5-AD99-CF4F3CDA5F4B}"/>
              </a:ext>
            </a:extLst>
          </p:cNvPr>
          <p:cNvSpPr/>
          <p:nvPr/>
        </p:nvSpPr>
        <p:spPr>
          <a:xfrm>
            <a:off x="8081524" y="3714925"/>
            <a:ext cx="703200" cy="5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ea typeface="+mj-ea"/>
              <a:cs typeface="Arial"/>
              <a:sym typeface="Arial"/>
            </a:endParaRPr>
          </a:p>
        </p:txBody>
      </p:sp>
      <p:sp>
        <p:nvSpPr>
          <p:cNvPr id="38" name="Google Shape;144;p23">
            <a:extLst>
              <a:ext uri="{FF2B5EF4-FFF2-40B4-BE49-F238E27FC236}">
                <a16:creationId xmlns:a16="http://schemas.microsoft.com/office/drawing/2014/main" id="{3D50169C-F426-4D31-967A-86D3EF91CB5F}"/>
              </a:ext>
            </a:extLst>
          </p:cNvPr>
          <p:cNvSpPr txBox="1">
            <a:spLocks/>
          </p:cNvSpPr>
          <p:nvPr/>
        </p:nvSpPr>
        <p:spPr>
          <a:xfrm>
            <a:off x="8815727" y="4150479"/>
            <a:ext cx="2216173" cy="654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defTabSz="1219170"/>
            <a:r>
              <a:rPr lang="ko-KR" altLang="en-US" sz="1850" b="1" kern="0">
                <a:solidFill>
                  <a:srgbClr val="073763"/>
                </a:solidFill>
                <a:latin typeface="맑은 고딕"/>
                <a:ea typeface="맑은 고딕"/>
              </a:rPr>
              <a:t>DB 설계</a:t>
            </a:r>
            <a:endParaRPr lang="ko-KR" altLang="en-US" sz="1850" b="1" kern="0">
              <a:solidFill>
                <a:srgbClr val="073763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39" name="Google Shape;151;p23">
            <a:extLst>
              <a:ext uri="{FF2B5EF4-FFF2-40B4-BE49-F238E27FC236}">
                <a16:creationId xmlns:a16="http://schemas.microsoft.com/office/drawing/2014/main" id="{3393B92C-0C51-44B8-A3F7-9E96812EC8F1}"/>
              </a:ext>
            </a:extLst>
          </p:cNvPr>
          <p:cNvSpPr txBox="1">
            <a:spLocks/>
          </p:cNvSpPr>
          <p:nvPr/>
        </p:nvSpPr>
        <p:spPr>
          <a:xfrm>
            <a:off x="7867930" y="4118983"/>
            <a:ext cx="1114000" cy="6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219170" latinLnBrk="0">
              <a:buClr>
                <a:srgbClr val="073763"/>
              </a:buClr>
            </a:pPr>
            <a:r>
              <a:rPr lang="en" sz="4800" kern="0">
                <a:solidFill>
                  <a:srgbClr val="073763"/>
                </a:solidFill>
                <a:ea typeface="+mj-ea"/>
              </a:rPr>
              <a:t>09</a:t>
            </a:r>
          </a:p>
        </p:txBody>
      </p:sp>
      <p:sp>
        <p:nvSpPr>
          <p:cNvPr id="40" name="Google Shape;152;p23">
            <a:extLst>
              <a:ext uri="{FF2B5EF4-FFF2-40B4-BE49-F238E27FC236}">
                <a16:creationId xmlns:a16="http://schemas.microsoft.com/office/drawing/2014/main" id="{BFE9F3C4-485A-43B1-8C0F-84472A0CAF47}"/>
              </a:ext>
            </a:extLst>
          </p:cNvPr>
          <p:cNvSpPr/>
          <p:nvPr/>
        </p:nvSpPr>
        <p:spPr>
          <a:xfrm>
            <a:off x="8073330" y="4796472"/>
            <a:ext cx="703200" cy="5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ea typeface="+mj-ea"/>
              <a:cs typeface="Arial"/>
              <a:sym typeface="Arial"/>
            </a:endParaRPr>
          </a:p>
        </p:txBody>
      </p:sp>
      <p:sp>
        <p:nvSpPr>
          <p:cNvPr id="41" name="Google Shape;144;p23">
            <a:extLst>
              <a:ext uri="{FF2B5EF4-FFF2-40B4-BE49-F238E27FC236}">
                <a16:creationId xmlns:a16="http://schemas.microsoft.com/office/drawing/2014/main" id="{5A74B6BC-C2DE-4237-9FA2-5121F1E2CA70}"/>
              </a:ext>
            </a:extLst>
          </p:cNvPr>
          <p:cNvSpPr txBox="1">
            <a:spLocks/>
          </p:cNvSpPr>
          <p:nvPr/>
        </p:nvSpPr>
        <p:spPr>
          <a:xfrm>
            <a:off x="8799339" y="5158285"/>
            <a:ext cx="2216173" cy="637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defTabSz="1219170"/>
            <a:r>
              <a:rPr lang="ko-KR" altLang="en-US" sz="1850" b="1" kern="0">
                <a:solidFill>
                  <a:srgbClr val="073763"/>
                </a:solidFill>
                <a:latin typeface="맑은 고딕"/>
                <a:ea typeface="맑은 고딕"/>
              </a:rPr>
              <a:t>REST API 설계</a:t>
            </a:r>
            <a:endParaRPr lang="ko-KR" altLang="en-US" sz="1850" b="1" kern="0">
              <a:solidFill>
                <a:srgbClr val="073763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42" name="Google Shape;151;p23">
            <a:extLst>
              <a:ext uri="{FF2B5EF4-FFF2-40B4-BE49-F238E27FC236}">
                <a16:creationId xmlns:a16="http://schemas.microsoft.com/office/drawing/2014/main" id="{6DE0A07C-61F9-43F7-96A9-8457C1420E5E}"/>
              </a:ext>
            </a:extLst>
          </p:cNvPr>
          <p:cNvSpPr txBox="1">
            <a:spLocks/>
          </p:cNvSpPr>
          <p:nvPr/>
        </p:nvSpPr>
        <p:spPr>
          <a:xfrm>
            <a:off x="7851543" y="5143176"/>
            <a:ext cx="1114000" cy="6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219170" latinLnBrk="0">
              <a:buClr>
                <a:srgbClr val="073763"/>
              </a:buClr>
            </a:pPr>
            <a:r>
              <a:rPr lang="en" sz="4800" kern="0">
                <a:solidFill>
                  <a:srgbClr val="073763"/>
                </a:solidFill>
                <a:ea typeface="+mj-ea"/>
              </a:rPr>
              <a:t>10</a:t>
            </a:r>
          </a:p>
        </p:txBody>
      </p:sp>
      <p:sp>
        <p:nvSpPr>
          <p:cNvPr id="43" name="Google Shape;152;p23">
            <a:extLst>
              <a:ext uri="{FF2B5EF4-FFF2-40B4-BE49-F238E27FC236}">
                <a16:creationId xmlns:a16="http://schemas.microsoft.com/office/drawing/2014/main" id="{B3F11D94-8758-4CFD-85AA-F5BCE25D8151}"/>
              </a:ext>
            </a:extLst>
          </p:cNvPr>
          <p:cNvSpPr/>
          <p:nvPr/>
        </p:nvSpPr>
        <p:spPr>
          <a:xfrm>
            <a:off x="8056942" y="5820665"/>
            <a:ext cx="703200" cy="5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ea typeface="+mj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462014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모니터, 전자기기, 스크린샷, 컴퓨터이(가) 표시된 사진&#10;&#10;자동 생성된 설명">
            <a:extLst>
              <a:ext uri="{FF2B5EF4-FFF2-40B4-BE49-F238E27FC236}">
                <a16:creationId xmlns:a16="http://schemas.microsoft.com/office/drawing/2014/main" id="{820A9C31-655F-452C-A1DD-EA28CDBBA2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1676" y="344961"/>
            <a:ext cx="2513125" cy="5180571"/>
          </a:xfrm>
          <a:prstGeom prst="rect">
            <a:avLst/>
          </a:prstGeom>
        </p:spPr>
      </p:pic>
      <p:pic>
        <p:nvPicPr>
          <p:cNvPr id="2" name="그림 6" descr="모니터, 전자기기, 스크린샷, 컴퓨터이(가) 표시된 사진&#10;&#10;자동 생성된 설명">
            <a:extLst>
              <a:ext uri="{FF2B5EF4-FFF2-40B4-BE49-F238E27FC236}">
                <a16:creationId xmlns:a16="http://schemas.microsoft.com/office/drawing/2014/main" id="{5A1D14F9-7527-4673-B918-025555B129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3262" y="336722"/>
            <a:ext cx="2513125" cy="5180571"/>
          </a:xfrm>
          <a:prstGeom prst="rect">
            <a:avLst/>
          </a:prstGeom>
        </p:spPr>
      </p:pic>
      <p:sp>
        <p:nvSpPr>
          <p:cNvPr id="3" name="Google Shape;163;p24">
            <a:extLst>
              <a:ext uri="{FF2B5EF4-FFF2-40B4-BE49-F238E27FC236}">
                <a16:creationId xmlns:a16="http://schemas.microsoft.com/office/drawing/2014/main" id="{16358280-275A-644E-8473-20D0E7725A5A}"/>
              </a:ext>
            </a:extLst>
          </p:cNvPr>
          <p:cNvSpPr txBox="1">
            <a:spLocks/>
          </p:cNvSpPr>
          <p:nvPr/>
        </p:nvSpPr>
        <p:spPr>
          <a:xfrm>
            <a:off x="372468" y="350564"/>
            <a:ext cx="2561440" cy="614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채팅 대화상자</a:t>
            </a:r>
            <a:endParaRPr lang="ko-KR" altLang="en-US" sz="2800" b="1" kern="0">
              <a:solidFill>
                <a:srgbClr val="FFFFFF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EC8EBA7-910F-B446-A170-3C500FFCB90C}"/>
              </a:ext>
            </a:extLst>
          </p:cNvPr>
          <p:cNvSpPr/>
          <p:nvPr/>
        </p:nvSpPr>
        <p:spPr>
          <a:xfrm>
            <a:off x="4095012" y="977588"/>
            <a:ext cx="868154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ko-KR" altLang="en-US" sz="1850" b="1" kern="0">
              <a:solidFill>
                <a:srgbClr val="FF4F0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38" name="Google Shape;167;p24">
            <a:extLst>
              <a:ext uri="{FF2B5EF4-FFF2-40B4-BE49-F238E27FC236}">
                <a16:creationId xmlns:a16="http://schemas.microsoft.com/office/drawing/2014/main" id="{53EDFB95-8A19-D847-92FB-BD573D7BE5A3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39" name="그림 38" descr="모니터, 전자기기, 스크린샷, 컴퓨터이(가) 표시된 사진&#10;&#10;자동 생성된 설명">
            <a:extLst>
              <a:ext uri="{FF2B5EF4-FFF2-40B4-BE49-F238E27FC236}">
                <a16:creationId xmlns:a16="http://schemas.microsoft.com/office/drawing/2014/main" id="{581221BF-C4D7-432C-9F7D-8C2D28E261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407" y="329515"/>
            <a:ext cx="2513125" cy="518057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0D0DD64-E9AA-4926-8AFE-CE3D9E253FB8}"/>
              </a:ext>
            </a:extLst>
          </p:cNvPr>
          <p:cNvSpPr/>
          <p:nvPr/>
        </p:nvSpPr>
        <p:spPr>
          <a:xfrm>
            <a:off x="3627981" y="5726568"/>
            <a:ext cx="2842823" cy="7051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50" b="1" kern="0" err="1">
                <a:solidFill>
                  <a:srgbClr val="262626"/>
                </a:solidFill>
                <a:latin typeface="맑은 고딕"/>
                <a:ea typeface="맑은 고딕"/>
                <a:cs typeface="Arial"/>
              </a:rPr>
              <a:t>채팅방</a:t>
            </a:r>
            <a:r>
              <a:rPr lang="ko-KR" altLang="en-US" sz="1850" b="1" kern="0">
                <a:solidFill>
                  <a:srgbClr val="262626"/>
                </a:solidFill>
                <a:latin typeface="맑은 고딕"/>
                <a:ea typeface="맑은 고딕"/>
                <a:cs typeface="Arial"/>
              </a:rPr>
              <a:t> 목록 대화상자</a:t>
            </a:r>
            <a:endParaRPr lang="ko-KR"/>
          </a:p>
          <a:p>
            <a:pPr defTabSz="1219170">
              <a:lnSpc>
                <a:spcPts val="2507"/>
              </a:lnSpc>
            </a:pPr>
            <a:r>
              <a:rPr lang="ko-KR" altLang="en-US" sz="1850" b="1" kern="0">
                <a:solidFill>
                  <a:srgbClr val="262626"/>
                </a:solidFill>
                <a:latin typeface="맑은 고딕"/>
                <a:ea typeface="맑은 고딕"/>
                <a:cs typeface="Arial"/>
              </a:rPr>
              <a:t> - 정렬 방식 설정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2FB5935-E518-4885-948D-474525FC88F4}"/>
              </a:ext>
            </a:extLst>
          </p:cNvPr>
          <p:cNvSpPr/>
          <p:nvPr/>
        </p:nvSpPr>
        <p:spPr>
          <a:xfrm>
            <a:off x="6602238" y="5726567"/>
            <a:ext cx="2932951" cy="7051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50" b="1" kern="0" err="1">
                <a:solidFill>
                  <a:srgbClr val="262626"/>
                </a:solidFill>
                <a:latin typeface="맑은 고딕"/>
                <a:ea typeface="맑은 고딕"/>
                <a:cs typeface="Arial"/>
              </a:rPr>
              <a:t>채팅방</a:t>
            </a:r>
            <a:r>
              <a:rPr lang="ko-KR" altLang="en-US" sz="1850" b="1" kern="0">
                <a:solidFill>
                  <a:srgbClr val="262626"/>
                </a:solidFill>
                <a:latin typeface="맑은 고딕"/>
                <a:ea typeface="맑은 고딕"/>
                <a:cs typeface="Arial"/>
              </a:rPr>
              <a:t> 내부 대화상자 </a:t>
            </a:r>
            <a:endParaRPr lang="ko-KR" altLang="en-US" sz="1850" b="1" kern="0">
              <a:solidFill>
                <a:srgbClr val="262626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  <a:p>
            <a:pPr defTabSz="1219170">
              <a:lnSpc>
                <a:spcPts val="2507"/>
              </a:lnSpc>
            </a:pPr>
            <a:r>
              <a:rPr lang="ko-KR" altLang="en-US" sz="1850" b="1" kern="0">
                <a:solidFill>
                  <a:srgbClr val="262626"/>
                </a:solidFill>
                <a:latin typeface="맑은 고딕"/>
                <a:ea typeface="맑은 고딕"/>
                <a:cs typeface="Arial"/>
              </a:rPr>
              <a:t>- 앨범, 파일 전송</a:t>
            </a:r>
            <a:endParaRPr lang="ko-KR" altLang="en-US" sz="1850" b="1" kern="0">
              <a:solidFill>
                <a:srgbClr val="262626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B078B87A-9EAA-41DC-8D3F-3E310939B859}"/>
              </a:ext>
            </a:extLst>
          </p:cNvPr>
          <p:cNvSpPr/>
          <p:nvPr/>
        </p:nvSpPr>
        <p:spPr>
          <a:xfrm>
            <a:off x="9976341" y="5728205"/>
            <a:ext cx="1746526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r>
              <a:rPr lang="ko-KR" altLang="en-US" sz="1850" b="1" kern="0">
                <a:solidFill>
                  <a:srgbClr val="262626"/>
                </a:solidFill>
                <a:latin typeface="맑은 고딕"/>
                <a:ea typeface="맑은 고딕"/>
                <a:cs typeface="Arial"/>
              </a:rPr>
              <a:t>대화방 생성</a:t>
            </a:r>
            <a:endParaRPr lang="ko-KR" altLang="en-US" sz="1850" b="1" kern="0">
              <a:solidFill>
                <a:srgbClr val="262626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grpSp>
        <p:nvGrpSpPr>
          <p:cNvPr id="15" name="Google Shape;12627;p59">
            <a:extLst>
              <a:ext uri="{FF2B5EF4-FFF2-40B4-BE49-F238E27FC236}">
                <a16:creationId xmlns:a16="http://schemas.microsoft.com/office/drawing/2014/main" id="{9365F88B-592A-8348-BC72-00A48405AEF2}"/>
              </a:ext>
            </a:extLst>
          </p:cNvPr>
          <p:cNvGrpSpPr/>
          <p:nvPr/>
        </p:nvGrpSpPr>
        <p:grpSpPr>
          <a:xfrm>
            <a:off x="1855458" y="1766792"/>
            <a:ext cx="689757" cy="689820"/>
            <a:chOff x="3712952" y="1970604"/>
            <a:chExt cx="354363" cy="354395"/>
          </a:xfrm>
          <a:solidFill>
            <a:schemeClr val="bg1"/>
          </a:solidFill>
        </p:grpSpPr>
        <p:sp>
          <p:nvSpPr>
            <p:cNvPr id="16" name="Google Shape;12628;p59">
              <a:extLst>
                <a:ext uri="{FF2B5EF4-FFF2-40B4-BE49-F238E27FC236}">
                  <a16:creationId xmlns:a16="http://schemas.microsoft.com/office/drawing/2014/main" id="{14722F29-D683-3C46-AA51-915623C25D8C}"/>
                </a:ext>
              </a:extLst>
            </p:cNvPr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12629;p59">
              <a:extLst>
                <a:ext uri="{FF2B5EF4-FFF2-40B4-BE49-F238E27FC236}">
                  <a16:creationId xmlns:a16="http://schemas.microsoft.com/office/drawing/2014/main" id="{663B23F4-C798-8044-A64B-6F81D11AC1C4}"/>
                </a:ext>
              </a:extLst>
            </p:cNvPr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12630;p59">
              <a:extLst>
                <a:ext uri="{FF2B5EF4-FFF2-40B4-BE49-F238E27FC236}">
                  <a16:creationId xmlns:a16="http://schemas.microsoft.com/office/drawing/2014/main" id="{BD743914-6407-A943-98B7-2FE8CEFFE9E9}"/>
                </a:ext>
              </a:extLst>
            </p:cNvPr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12631;p59">
              <a:extLst>
                <a:ext uri="{FF2B5EF4-FFF2-40B4-BE49-F238E27FC236}">
                  <a16:creationId xmlns:a16="http://schemas.microsoft.com/office/drawing/2014/main" id="{BFCA3EE3-DFEF-6A4E-9679-66196354CABB}"/>
                </a:ext>
              </a:extLst>
            </p:cNvPr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12632;p59">
              <a:extLst>
                <a:ext uri="{FF2B5EF4-FFF2-40B4-BE49-F238E27FC236}">
                  <a16:creationId xmlns:a16="http://schemas.microsoft.com/office/drawing/2014/main" id="{4323E164-7F2E-BC45-B103-1A90ABB14D30}"/>
                </a:ext>
              </a:extLst>
            </p:cNvPr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12633;p59">
              <a:extLst>
                <a:ext uri="{FF2B5EF4-FFF2-40B4-BE49-F238E27FC236}">
                  <a16:creationId xmlns:a16="http://schemas.microsoft.com/office/drawing/2014/main" id="{D7D8ABD0-A6B7-F54C-8B27-88064734928C}"/>
                </a:ext>
              </a:extLst>
            </p:cNvPr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12634;p59">
              <a:extLst>
                <a:ext uri="{FF2B5EF4-FFF2-40B4-BE49-F238E27FC236}">
                  <a16:creationId xmlns:a16="http://schemas.microsoft.com/office/drawing/2014/main" id="{FC00C91E-5831-D64C-8D45-6805A2EE560B}"/>
                </a:ext>
              </a:extLst>
            </p:cNvPr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12635;p59">
              <a:extLst>
                <a:ext uri="{FF2B5EF4-FFF2-40B4-BE49-F238E27FC236}">
                  <a16:creationId xmlns:a16="http://schemas.microsoft.com/office/drawing/2014/main" id="{D5A1550E-D952-4349-8D9E-4A275CDC59A9}"/>
                </a:ext>
              </a:extLst>
            </p:cNvPr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12636;p59">
              <a:extLst>
                <a:ext uri="{FF2B5EF4-FFF2-40B4-BE49-F238E27FC236}">
                  <a16:creationId xmlns:a16="http://schemas.microsoft.com/office/drawing/2014/main" id="{C673C6F6-E4F9-DC49-9AA0-F4CB5B361B4C}"/>
                </a:ext>
              </a:extLst>
            </p:cNvPr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2AEE3D-317D-C043-968C-38FA84919DCA}"/>
              </a:ext>
            </a:extLst>
          </p:cNvPr>
          <p:cNvSpPr/>
          <p:nvPr/>
        </p:nvSpPr>
        <p:spPr>
          <a:xfrm>
            <a:off x="1226852" y="1064882"/>
            <a:ext cx="1693092" cy="523220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algn="r" defTabSz="1219170" latinLnBrk="0">
              <a:buClr>
                <a:srgbClr val="FF6B03"/>
              </a:buClr>
            </a:pPr>
            <a:r>
              <a:rPr lang="ko-KR" altLang="en-US" sz="2800" b="1" kern="0" err="1">
                <a:solidFill>
                  <a:srgbClr val="FFFFFF"/>
                </a:solidFill>
                <a:latin typeface="맑은 고딕"/>
                <a:ea typeface="맑은 고딕"/>
              </a:rPr>
              <a:t>Android</a:t>
            </a:r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 </a:t>
            </a:r>
          </a:p>
        </p:txBody>
      </p:sp>
      <p:pic>
        <p:nvPicPr>
          <p:cNvPr id="9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418B3FB1-FD9E-40D9-B98C-3C0CE9A102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0906" y="888181"/>
            <a:ext cx="2314575" cy="4114800"/>
          </a:xfrm>
          <a:prstGeom prst="rect">
            <a:avLst/>
          </a:prstGeom>
        </p:spPr>
      </p:pic>
      <p:pic>
        <p:nvPicPr>
          <p:cNvPr id="11" name="그림 11">
            <a:extLst>
              <a:ext uri="{FF2B5EF4-FFF2-40B4-BE49-F238E27FC236}">
                <a16:creationId xmlns:a16="http://schemas.microsoft.com/office/drawing/2014/main" id="{49C47550-20F0-4A71-AE52-C3B6E64BFB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3035" y="882085"/>
            <a:ext cx="2314575" cy="4114800"/>
          </a:xfrm>
          <a:prstGeom prst="rect">
            <a:avLst/>
          </a:prstGeom>
        </p:spPr>
      </p:pic>
      <p:pic>
        <p:nvPicPr>
          <p:cNvPr id="12" name="그림 12">
            <a:extLst>
              <a:ext uri="{FF2B5EF4-FFF2-40B4-BE49-F238E27FC236}">
                <a16:creationId xmlns:a16="http://schemas.microsoft.com/office/drawing/2014/main" id="{6FF7987A-1E6C-4588-88B9-C1B50F4340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04195" y="879988"/>
            <a:ext cx="2314575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8789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모니터, 전자기기, 스크린샷, 컴퓨터이(가) 표시된 사진&#10;&#10;자동 생성된 설명">
            <a:extLst>
              <a:ext uri="{FF2B5EF4-FFF2-40B4-BE49-F238E27FC236}">
                <a16:creationId xmlns:a16="http://schemas.microsoft.com/office/drawing/2014/main" id="{820A9C31-655F-452C-A1DD-EA28CDBBA2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2088" y="401873"/>
            <a:ext cx="2513125" cy="5180571"/>
          </a:xfrm>
          <a:prstGeom prst="rect">
            <a:avLst/>
          </a:prstGeom>
        </p:spPr>
      </p:pic>
      <p:pic>
        <p:nvPicPr>
          <p:cNvPr id="2" name="그림 6" descr="모니터, 전자기기, 스크린샷, 컴퓨터이(가) 표시된 사진&#10;&#10;자동 생성된 설명">
            <a:extLst>
              <a:ext uri="{FF2B5EF4-FFF2-40B4-BE49-F238E27FC236}">
                <a16:creationId xmlns:a16="http://schemas.microsoft.com/office/drawing/2014/main" id="{5A1D14F9-7527-4673-B918-025555B129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3686" y="399946"/>
            <a:ext cx="2513125" cy="5180571"/>
          </a:xfrm>
          <a:prstGeom prst="rect">
            <a:avLst/>
          </a:prstGeom>
        </p:spPr>
      </p:pic>
      <p:sp>
        <p:nvSpPr>
          <p:cNvPr id="3" name="Google Shape;163;p24">
            <a:extLst>
              <a:ext uri="{FF2B5EF4-FFF2-40B4-BE49-F238E27FC236}">
                <a16:creationId xmlns:a16="http://schemas.microsoft.com/office/drawing/2014/main" id="{16358280-275A-644E-8473-20D0E7725A5A}"/>
              </a:ext>
            </a:extLst>
          </p:cNvPr>
          <p:cNvSpPr txBox="1">
            <a:spLocks/>
          </p:cNvSpPr>
          <p:nvPr/>
        </p:nvSpPr>
        <p:spPr>
          <a:xfrm>
            <a:off x="-210120" y="350566"/>
            <a:ext cx="3144028" cy="631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설정 및 검색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EC8EBA7-910F-B446-A170-3C500FFCB90C}"/>
              </a:ext>
            </a:extLst>
          </p:cNvPr>
          <p:cNvSpPr/>
          <p:nvPr/>
        </p:nvSpPr>
        <p:spPr>
          <a:xfrm>
            <a:off x="4095012" y="977588"/>
            <a:ext cx="868154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ko-KR" altLang="en-US" sz="1850" b="1" kern="0">
              <a:solidFill>
                <a:srgbClr val="FF4F0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38" name="Google Shape;167;p24">
            <a:extLst>
              <a:ext uri="{FF2B5EF4-FFF2-40B4-BE49-F238E27FC236}">
                <a16:creationId xmlns:a16="http://schemas.microsoft.com/office/drawing/2014/main" id="{53EDFB95-8A19-D847-92FB-BD573D7BE5A3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3373ACA-9750-4CAF-9820-BAF8C65CA1C1}"/>
              </a:ext>
            </a:extLst>
          </p:cNvPr>
          <p:cNvSpPr/>
          <p:nvPr/>
        </p:nvSpPr>
        <p:spPr>
          <a:xfrm>
            <a:off x="5346986" y="5777367"/>
            <a:ext cx="125327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>
              <a:lnSpc>
                <a:spcPts val="2507"/>
              </a:lnSpc>
            </a:pPr>
            <a:r>
              <a:rPr lang="ko-KR" altLang="en-US" sz="1850" b="1" kern="0">
                <a:solidFill>
                  <a:srgbClr val="262626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</a:rPr>
              <a:t>설정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F346CA03-59BE-4795-8F26-D3899C22343D}"/>
              </a:ext>
            </a:extLst>
          </p:cNvPr>
          <p:cNvSpPr/>
          <p:nvPr/>
        </p:nvSpPr>
        <p:spPr>
          <a:xfrm>
            <a:off x="8912819" y="5815056"/>
            <a:ext cx="125327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>
              <a:lnSpc>
                <a:spcPts val="2507"/>
              </a:lnSpc>
            </a:pPr>
            <a:r>
              <a:rPr lang="ko-KR" altLang="en-US" sz="1850" b="1" kern="0">
                <a:solidFill>
                  <a:srgbClr val="262626"/>
                </a:solidFill>
                <a:latin typeface="맑은 고딕"/>
                <a:ea typeface="맑은 고딕"/>
                <a:cs typeface="Arial"/>
              </a:rPr>
              <a:t>검색</a:t>
            </a:r>
            <a:endParaRPr lang="ko-KR" altLang="en-US" sz="1850" b="1" kern="0" err="1">
              <a:solidFill>
                <a:srgbClr val="262626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74CE6E6-4044-3D44-81EA-7841EDE317EC}"/>
              </a:ext>
            </a:extLst>
          </p:cNvPr>
          <p:cNvSpPr/>
          <p:nvPr/>
        </p:nvSpPr>
        <p:spPr>
          <a:xfrm>
            <a:off x="1226852" y="1064882"/>
            <a:ext cx="1693092" cy="523220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algn="r" defTabSz="1219170" latinLnBrk="0">
              <a:buClr>
                <a:srgbClr val="FF6B03"/>
              </a:buClr>
            </a:pPr>
            <a:r>
              <a:rPr lang="ko-KR" altLang="en-US" sz="2800" b="1" kern="0" err="1">
                <a:solidFill>
                  <a:srgbClr val="FFFFFF"/>
                </a:solidFill>
                <a:latin typeface="맑은 고딕"/>
                <a:ea typeface="맑은 고딕"/>
              </a:rPr>
              <a:t>Android</a:t>
            </a:r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 </a:t>
            </a:r>
          </a:p>
        </p:txBody>
      </p:sp>
      <p:grpSp>
        <p:nvGrpSpPr>
          <p:cNvPr id="40" name="Google Shape;10195;p55">
            <a:extLst>
              <a:ext uri="{FF2B5EF4-FFF2-40B4-BE49-F238E27FC236}">
                <a16:creationId xmlns:a16="http://schemas.microsoft.com/office/drawing/2014/main" id="{00A9F2F7-C548-694F-9981-3D29EEA336A0}"/>
              </a:ext>
            </a:extLst>
          </p:cNvPr>
          <p:cNvGrpSpPr/>
          <p:nvPr/>
        </p:nvGrpSpPr>
        <p:grpSpPr>
          <a:xfrm>
            <a:off x="2052935" y="1662729"/>
            <a:ext cx="644207" cy="640380"/>
            <a:chOff x="3541011" y="3367320"/>
            <a:chExt cx="348257" cy="346188"/>
          </a:xfrm>
          <a:solidFill>
            <a:schemeClr val="bg1"/>
          </a:solidFill>
        </p:grpSpPr>
        <p:sp>
          <p:nvSpPr>
            <p:cNvPr id="41" name="Google Shape;10196;p55">
              <a:extLst>
                <a:ext uri="{FF2B5EF4-FFF2-40B4-BE49-F238E27FC236}">
                  <a16:creationId xmlns:a16="http://schemas.microsoft.com/office/drawing/2014/main" id="{ED891012-25B3-AF4B-A5DC-21319BA2F5FA}"/>
                </a:ext>
              </a:extLst>
            </p:cNvPr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10197;p55">
              <a:extLst>
                <a:ext uri="{FF2B5EF4-FFF2-40B4-BE49-F238E27FC236}">
                  <a16:creationId xmlns:a16="http://schemas.microsoft.com/office/drawing/2014/main" id="{2B11DC4C-186F-6343-AB8A-90F5548C1238}"/>
                </a:ext>
              </a:extLst>
            </p:cNvPr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10199;p55">
              <a:extLst>
                <a:ext uri="{FF2B5EF4-FFF2-40B4-BE49-F238E27FC236}">
                  <a16:creationId xmlns:a16="http://schemas.microsoft.com/office/drawing/2014/main" id="{1BFEC112-633E-4241-AC36-4B2AE033AEB8}"/>
                </a:ext>
              </a:extLst>
            </p:cNvPr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6" name="Google Shape;12436;p59">
            <a:extLst>
              <a:ext uri="{FF2B5EF4-FFF2-40B4-BE49-F238E27FC236}">
                <a16:creationId xmlns:a16="http://schemas.microsoft.com/office/drawing/2014/main" id="{B7AD24C1-5D33-4C49-BEE3-B141C66AA52C}"/>
              </a:ext>
            </a:extLst>
          </p:cNvPr>
          <p:cNvGrpSpPr/>
          <p:nvPr/>
        </p:nvGrpSpPr>
        <p:grpSpPr>
          <a:xfrm>
            <a:off x="1267784" y="1679915"/>
            <a:ext cx="637022" cy="640380"/>
            <a:chOff x="6069423" y="2891892"/>
            <a:chExt cx="362321" cy="364231"/>
          </a:xfrm>
          <a:solidFill>
            <a:schemeClr val="bg1"/>
          </a:solidFill>
        </p:grpSpPr>
        <p:sp>
          <p:nvSpPr>
            <p:cNvPr id="47" name="Google Shape;12437;p59">
              <a:extLst>
                <a:ext uri="{FF2B5EF4-FFF2-40B4-BE49-F238E27FC236}">
                  <a16:creationId xmlns:a16="http://schemas.microsoft.com/office/drawing/2014/main" id="{E106BDB2-F8AD-8F4F-A79C-7A24E4CE2C64}"/>
                </a:ext>
              </a:extLst>
            </p:cNvPr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8" name="Google Shape;12438;p59">
              <a:extLst>
                <a:ext uri="{FF2B5EF4-FFF2-40B4-BE49-F238E27FC236}">
                  <a16:creationId xmlns:a16="http://schemas.microsoft.com/office/drawing/2014/main" id="{91433DE6-0383-6B48-A65C-B6E633E948F5}"/>
                </a:ext>
              </a:extLst>
            </p:cNvPr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9" name="Google Shape;12439;p59">
              <a:extLst>
                <a:ext uri="{FF2B5EF4-FFF2-40B4-BE49-F238E27FC236}">
                  <a16:creationId xmlns:a16="http://schemas.microsoft.com/office/drawing/2014/main" id="{5B7BF030-3E7E-6145-903E-CBE81C6E0094}"/>
                </a:ext>
              </a:extLst>
            </p:cNvPr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0" name="Google Shape;12440;p59">
              <a:extLst>
                <a:ext uri="{FF2B5EF4-FFF2-40B4-BE49-F238E27FC236}">
                  <a16:creationId xmlns:a16="http://schemas.microsoft.com/office/drawing/2014/main" id="{EB0AAB90-EBB0-5B47-94A6-FFD61092A6B1}"/>
                </a:ext>
              </a:extLst>
            </p:cNvPr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1" name="Google Shape;12441;p59">
              <a:extLst>
                <a:ext uri="{FF2B5EF4-FFF2-40B4-BE49-F238E27FC236}">
                  <a16:creationId xmlns:a16="http://schemas.microsoft.com/office/drawing/2014/main" id="{0636D287-6B3C-5342-8F51-2B1913F9CC76}"/>
                </a:ext>
              </a:extLst>
            </p:cNvPr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2" name="Google Shape;12442;p59">
              <a:extLst>
                <a:ext uri="{FF2B5EF4-FFF2-40B4-BE49-F238E27FC236}">
                  <a16:creationId xmlns:a16="http://schemas.microsoft.com/office/drawing/2014/main" id="{18CD5D01-5CA5-5D4D-9240-E91322B01257}"/>
                </a:ext>
              </a:extLst>
            </p:cNvPr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4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B6A754B-74E5-4578-A28A-DC7147FBD4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4196" y="961922"/>
            <a:ext cx="2314575" cy="4114800"/>
          </a:xfrm>
          <a:prstGeom prst="rect">
            <a:avLst/>
          </a:prstGeom>
        </p:spPr>
      </p:pic>
      <p:pic>
        <p:nvPicPr>
          <p:cNvPr id="8" name="그림 8" descr="테이블이(가) 표시된 사진&#10;&#10;자동 생성된 설명">
            <a:extLst>
              <a:ext uri="{FF2B5EF4-FFF2-40B4-BE49-F238E27FC236}">
                <a16:creationId xmlns:a16="http://schemas.microsoft.com/office/drawing/2014/main" id="{5AA0FE4A-7B87-4000-9E73-AD75E5298A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3561" y="949287"/>
            <a:ext cx="2283529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0166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63;p24">
            <a:extLst>
              <a:ext uri="{FF2B5EF4-FFF2-40B4-BE49-F238E27FC236}">
                <a16:creationId xmlns:a16="http://schemas.microsoft.com/office/drawing/2014/main" id="{16358280-275A-644E-8473-20D0E7725A5A}"/>
              </a:ext>
            </a:extLst>
          </p:cNvPr>
          <p:cNvSpPr txBox="1">
            <a:spLocks/>
          </p:cNvSpPr>
          <p:nvPr/>
        </p:nvSpPr>
        <p:spPr>
          <a:xfrm>
            <a:off x="-395878" y="349450"/>
            <a:ext cx="3330580" cy="614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로그인</a:t>
            </a:r>
            <a:endParaRPr lang="ko-KR" altLang="en-US" sz="2800" b="1" kern="0">
              <a:solidFill>
                <a:srgbClr val="FFFFFF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EC8EBA7-910F-B446-A170-3C500FFCB90C}"/>
              </a:ext>
            </a:extLst>
          </p:cNvPr>
          <p:cNvSpPr/>
          <p:nvPr/>
        </p:nvSpPr>
        <p:spPr>
          <a:xfrm>
            <a:off x="4095012" y="977588"/>
            <a:ext cx="868154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ko-KR" altLang="en-US" sz="1850" b="1" kern="0">
              <a:solidFill>
                <a:srgbClr val="FF4F0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38" name="Google Shape;167;p24">
            <a:extLst>
              <a:ext uri="{FF2B5EF4-FFF2-40B4-BE49-F238E27FC236}">
                <a16:creationId xmlns:a16="http://schemas.microsoft.com/office/drawing/2014/main" id="{53EDFB95-8A19-D847-92FB-BD573D7BE5A3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0588D00-AA85-5D42-A472-469DDEAC73C8}"/>
              </a:ext>
            </a:extLst>
          </p:cNvPr>
          <p:cNvSpPr/>
          <p:nvPr/>
        </p:nvSpPr>
        <p:spPr>
          <a:xfrm>
            <a:off x="1833648" y="1064882"/>
            <a:ext cx="1095172" cy="523220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We</a:t>
            </a:r>
            <a:r>
              <a:rPr lang="en-US" altLang="ko-KR" sz="2800" b="1" kern="0">
                <a:solidFill>
                  <a:srgbClr val="FFFFFF"/>
                </a:solidFill>
                <a:latin typeface="맑은 고딕"/>
                <a:ea typeface="맑은 고딕"/>
              </a:rPr>
              <a:t>b </a:t>
            </a:r>
            <a:endParaRPr lang="ko-KR" altLang="en-US" sz="2800" b="1" kern="0"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grpSp>
        <p:nvGrpSpPr>
          <p:cNvPr id="22" name="Google Shape;9836;p55">
            <a:extLst>
              <a:ext uri="{FF2B5EF4-FFF2-40B4-BE49-F238E27FC236}">
                <a16:creationId xmlns:a16="http://schemas.microsoft.com/office/drawing/2014/main" id="{A3137484-EE1A-434A-B31D-86E37A2CA406}"/>
              </a:ext>
            </a:extLst>
          </p:cNvPr>
          <p:cNvGrpSpPr/>
          <p:nvPr/>
        </p:nvGrpSpPr>
        <p:grpSpPr>
          <a:xfrm>
            <a:off x="2063704" y="1689979"/>
            <a:ext cx="655744" cy="722175"/>
            <a:chOff x="7562766" y="1514864"/>
            <a:chExt cx="327059" cy="360192"/>
          </a:xfrm>
          <a:solidFill>
            <a:schemeClr val="bg1"/>
          </a:solidFill>
        </p:grpSpPr>
        <p:sp>
          <p:nvSpPr>
            <p:cNvPr id="39" name="Google Shape;9837;p55">
              <a:extLst>
                <a:ext uri="{FF2B5EF4-FFF2-40B4-BE49-F238E27FC236}">
                  <a16:creationId xmlns:a16="http://schemas.microsoft.com/office/drawing/2014/main" id="{D842E5D9-1DB0-8246-B3F9-9786B497378C}"/>
                </a:ext>
              </a:extLst>
            </p:cNvPr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9838;p55">
              <a:extLst>
                <a:ext uri="{FF2B5EF4-FFF2-40B4-BE49-F238E27FC236}">
                  <a16:creationId xmlns:a16="http://schemas.microsoft.com/office/drawing/2014/main" id="{015E52A6-79E8-744F-BEBF-393E48E6FABD}"/>
                </a:ext>
              </a:extLst>
            </p:cNvPr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9839;p55">
              <a:extLst>
                <a:ext uri="{FF2B5EF4-FFF2-40B4-BE49-F238E27FC236}">
                  <a16:creationId xmlns:a16="http://schemas.microsoft.com/office/drawing/2014/main" id="{6C00457A-0F52-AD4F-B5C5-64AADD852D24}"/>
                </a:ext>
              </a:extLst>
            </p:cNvPr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9840;p55">
              <a:extLst>
                <a:ext uri="{FF2B5EF4-FFF2-40B4-BE49-F238E27FC236}">
                  <a16:creationId xmlns:a16="http://schemas.microsoft.com/office/drawing/2014/main" id="{8FA79E46-7B3B-8343-8195-1D508BC92371}"/>
                </a:ext>
              </a:extLst>
            </p:cNvPr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5" name="그림 5">
            <a:extLst>
              <a:ext uri="{FF2B5EF4-FFF2-40B4-BE49-F238E27FC236}">
                <a16:creationId xmlns:a16="http://schemas.microsoft.com/office/drawing/2014/main" id="{567FCF3C-A9D8-440C-AD9A-DE126ABFD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9432" y="1091676"/>
            <a:ext cx="8757265" cy="4945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584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63;p24">
            <a:extLst>
              <a:ext uri="{FF2B5EF4-FFF2-40B4-BE49-F238E27FC236}">
                <a16:creationId xmlns:a16="http://schemas.microsoft.com/office/drawing/2014/main" id="{16358280-275A-644E-8473-20D0E7725A5A}"/>
              </a:ext>
            </a:extLst>
          </p:cNvPr>
          <p:cNvSpPr txBox="1">
            <a:spLocks/>
          </p:cNvSpPr>
          <p:nvPr/>
        </p:nvSpPr>
        <p:spPr>
          <a:xfrm>
            <a:off x="-396672" y="374317"/>
            <a:ext cx="3330580" cy="614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회원가입</a:t>
            </a:r>
            <a:endParaRPr lang="ko-KR" altLang="en-US" sz="2800" b="1" kern="0">
              <a:solidFill>
                <a:srgbClr val="FFFFFF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EC8EBA7-910F-B446-A170-3C500FFCB90C}"/>
              </a:ext>
            </a:extLst>
          </p:cNvPr>
          <p:cNvSpPr/>
          <p:nvPr/>
        </p:nvSpPr>
        <p:spPr>
          <a:xfrm>
            <a:off x="4095012" y="977588"/>
            <a:ext cx="868154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ko-KR" altLang="en-US" sz="1850" b="1" kern="0">
              <a:solidFill>
                <a:srgbClr val="FF4F0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38" name="Google Shape;167;p24">
            <a:extLst>
              <a:ext uri="{FF2B5EF4-FFF2-40B4-BE49-F238E27FC236}">
                <a16:creationId xmlns:a16="http://schemas.microsoft.com/office/drawing/2014/main" id="{53EDFB95-8A19-D847-92FB-BD573D7BE5A3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333E143-D1C5-E14C-91A5-38CC5B0730E6}"/>
              </a:ext>
            </a:extLst>
          </p:cNvPr>
          <p:cNvSpPr/>
          <p:nvPr/>
        </p:nvSpPr>
        <p:spPr>
          <a:xfrm>
            <a:off x="1833648" y="1064882"/>
            <a:ext cx="1095172" cy="523220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We</a:t>
            </a:r>
            <a:r>
              <a:rPr lang="en-US" altLang="ko-KR" sz="2800" b="1" kern="0">
                <a:solidFill>
                  <a:srgbClr val="FFFFFF"/>
                </a:solidFill>
                <a:latin typeface="맑은 고딕"/>
                <a:ea typeface="맑은 고딕"/>
              </a:rPr>
              <a:t>b </a:t>
            </a:r>
            <a:endParaRPr lang="ko-KR" altLang="en-US" sz="2800" b="1" kern="0"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sp>
        <p:nvSpPr>
          <p:cNvPr id="22" name="Google Shape;9860;p55">
            <a:extLst>
              <a:ext uri="{FF2B5EF4-FFF2-40B4-BE49-F238E27FC236}">
                <a16:creationId xmlns:a16="http://schemas.microsoft.com/office/drawing/2014/main" id="{CED31AF5-8B0E-F648-8A3B-84BC9711B15D}"/>
              </a:ext>
            </a:extLst>
          </p:cNvPr>
          <p:cNvSpPr/>
          <p:nvPr/>
        </p:nvSpPr>
        <p:spPr>
          <a:xfrm>
            <a:off x="1960285" y="1657214"/>
            <a:ext cx="838881" cy="675295"/>
          </a:xfrm>
          <a:custGeom>
            <a:avLst/>
            <a:gdLst/>
            <a:ahLst/>
            <a:cxnLst/>
            <a:rect l="l" t="t" r="r" b="b"/>
            <a:pathLst>
              <a:path w="10133" h="8157" extrusionOk="0">
                <a:moveTo>
                  <a:pt x="6156" y="2227"/>
                </a:moveTo>
                <a:lnTo>
                  <a:pt x="6966" y="2489"/>
                </a:lnTo>
                <a:cubicBezTo>
                  <a:pt x="6975" y="2492"/>
                  <a:pt x="6987" y="2494"/>
                  <a:pt x="6999" y="2494"/>
                </a:cubicBezTo>
                <a:cubicBezTo>
                  <a:pt x="7032" y="2494"/>
                  <a:pt x="7071" y="2483"/>
                  <a:pt x="7097" y="2465"/>
                </a:cubicBezTo>
                <a:lnTo>
                  <a:pt x="7347" y="2263"/>
                </a:lnTo>
                <a:lnTo>
                  <a:pt x="9121" y="4585"/>
                </a:lnTo>
                <a:lnTo>
                  <a:pt x="8847" y="4799"/>
                </a:lnTo>
                <a:cubicBezTo>
                  <a:pt x="8835" y="4787"/>
                  <a:pt x="8811" y="4763"/>
                  <a:pt x="8799" y="4763"/>
                </a:cubicBezTo>
                <a:lnTo>
                  <a:pt x="5728" y="3096"/>
                </a:lnTo>
                <a:lnTo>
                  <a:pt x="5847" y="2918"/>
                </a:lnTo>
                <a:cubicBezTo>
                  <a:pt x="5894" y="2846"/>
                  <a:pt x="5859" y="2763"/>
                  <a:pt x="5799" y="2715"/>
                </a:cubicBezTo>
                <a:cubicBezTo>
                  <a:pt x="5776" y="2700"/>
                  <a:pt x="5750" y="2693"/>
                  <a:pt x="5725" y="2693"/>
                </a:cubicBezTo>
                <a:cubicBezTo>
                  <a:pt x="5672" y="2693"/>
                  <a:pt x="5621" y="2723"/>
                  <a:pt x="5597" y="2763"/>
                </a:cubicBezTo>
                <a:lnTo>
                  <a:pt x="5263" y="3263"/>
                </a:lnTo>
                <a:cubicBezTo>
                  <a:pt x="5251" y="3299"/>
                  <a:pt x="5240" y="3311"/>
                  <a:pt x="5240" y="3335"/>
                </a:cubicBezTo>
                <a:lnTo>
                  <a:pt x="5240" y="4609"/>
                </a:lnTo>
                <a:cubicBezTo>
                  <a:pt x="5240" y="4870"/>
                  <a:pt x="5013" y="5085"/>
                  <a:pt x="4763" y="5085"/>
                </a:cubicBezTo>
                <a:cubicBezTo>
                  <a:pt x="4489" y="5085"/>
                  <a:pt x="4287" y="4859"/>
                  <a:pt x="4287" y="4609"/>
                </a:cubicBezTo>
                <a:lnTo>
                  <a:pt x="4287" y="3358"/>
                </a:lnTo>
                <a:lnTo>
                  <a:pt x="4561" y="2227"/>
                </a:lnTo>
                <a:close/>
                <a:moveTo>
                  <a:pt x="2620" y="1727"/>
                </a:moveTo>
                <a:lnTo>
                  <a:pt x="2858" y="1870"/>
                </a:lnTo>
                <a:lnTo>
                  <a:pt x="906" y="5228"/>
                </a:lnTo>
                <a:lnTo>
                  <a:pt x="668" y="5097"/>
                </a:lnTo>
                <a:lnTo>
                  <a:pt x="2620" y="1727"/>
                </a:lnTo>
                <a:close/>
                <a:moveTo>
                  <a:pt x="3108" y="4656"/>
                </a:moveTo>
                <a:cubicBezTo>
                  <a:pt x="3215" y="4656"/>
                  <a:pt x="3299" y="4704"/>
                  <a:pt x="3358" y="4799"/>
                </a:cubicBezTo>
                <a:cubicBezTo>
                  <a:pt x="3465" y="4942"/>
                  <a:pt x="3442" y="5156"/>
                  <a:pt x="3287" y="5251"/>
                </a:cubicBezTo>
                <a:lnTo>
                  <a:pt x="2263" y="6013"/>
                </a:lnTo>
                <a:cubicBezTo>
                  <a:pt x="2200" y="6057"/>
                  <a:pt x="2130" y="6079"/>
                  <a:pt x="2062" y="6079"/>
                </a:cubicBezTo>
                <a:cubicBezTo>
                  <a:pt x="1964" y="6079"/>
                  <a:pt x="1869" y="6033"/>
                  <a:pt x="1799" y="5942"/>
                </a:cubicBezTo>
                <a:cubicBezTo>
                  <a:pt x="1691" y="5799"/>
                  <a:pt x="1727" y="5597"/>
                  <a:pt x="1870" y="5478"/>
                </a:cubicBezTo>
                <a:lnTo>
                  <a:pt x="2918" y="4716"/>
                </a:lnTo>
                <a:cubicBezTo>
                  <a:pt x="2977" y="4680"/>
                  <a:pt x="3037" y="4656"/>
                  <a:pt x="3108" y="4656"/>
                </a:cubicBezTo>
                <a:close/>
                <a:moveTo>
                  <a:pt x="3739" y="5418"/>
                </a:moveTo>
                <a:cubicBezTo>
                  <a:pt x="3823" y="5418"/>
                  <a:pt x="3918" y="5478"/>
                  <a:pt x="3977" y="5549"/>
                </a:cubicBezTo>
                <a:cubicBezTo>
                  <a:pt x="4073" y="5704"/>
                  <a:pt x="4049" y="5906"/>
                  <a:pt x="3894" y="6013"/>
                </a:cubicBezTo>
                <a:lnTo>
                  <a:pt x="3084" y="6609"/>
                </a:lnTo>
                <a:cubicBezTo>
                  <a:pt x="3021" y="6653"/>
                  <a:pt x="2952" y="6675"/>
                  <a:pt x="2885" y="6675"/>
                </a:cubicBezTo>
                <a:cubicBezTo>
                  <a:pt x="2788" y="6675"/>
                  <a:pt x="2695" y="6629"/>
                  <a:pt x="2632" y="6537"/>
                </a:cubicBezTo>
                <a:cubicBezTo>
                  <a:pt x="2525" y="6394"/>
                  <a:pt x="2561" y="6180"/>
                  <a:pt x="2703" y="6073"/>
                </a:cubicBezTo>
                <a:lnTo>
                  <a:pt x="3489" y="5513"/>
                </a:lnTo>
                <a:cubicBezTo>
                  <a:pt x="3525" y="5490"/>
                  <a:pt x="3549" y="5466"/>
                  <a:pt x="3585" y="5454"/>
                </a:cubicBezTo>
                <a:cubicBezTo>
                  <a:pt x="3632" y="5430"/>
                  <a:pt x="3680" y="5418"/>
                  <a:pt x="3739" y="5418"/>
                </a:cubicBezTo>
                <a:close/>
                <a:moveTo>
                  <a:pt x="4269" y="6177"/>
                </a:moveTo>
                <a:cubicBezTo>
                  <a:pt x="4367" y="6177"/>
                  <a:pt x="4461" y="6221"/>
                  <a:pt x="4525" y="6299"/>
                </a:cubicBezTo>
                <a:cubicBezTo>
                  <a:pt x="4632" y="6442"/>
                  <a:pt x="4597" y="6656"/>
                  <a:pt x="4454" y="6764"/>
                </a:cubicBezTo>
                <a:lnTo>
                  <a:pt x="3882" y="7192"/>
                </a:lnTo>
                <a:cubicBezTo>
                  <a:pt x="3823" y="7232"/>
                  <a:pt x="3747" y="7255"/>
                  <a:pt x="3683" y="7255"/>
                </a:cubicBezTo>
                <a:cubicBezTo>
                  <a:pt x="3669" y="7255"/>
                  <a:pt x="3656" y="7254"/>
                  <a:pt x="3644" y="7252"/>
                </a:cubicBezTo>
                <a:cubicBezTo>
                  <a:pt x="3549" y="7240"/>
                  <a:pt x="3477" y="7192"/>
                  <a:pt x="3442" y="7121"/>
                </a:cubicBezTo>
                <a:cubicBezTo>
                  <a:pt x="3335" y="6966"/>
                  <a:pt x="3358" y="6775"/>
                  <a:pt x="3513" y="6656"/>
                </a:cubicBezTo>
                <a:lnTo>
                  <a:pt x="4061" y="6252"/>
                </a:lnTo>
                <a:lnTo>
                  <a:pt x="4073" y="6240"/>
                </a:lnTo>
                <a:cubicBezTo>
                  <a:pt x="4135" y="6197"/>
                  <a:pt x="4203" y="6177"/>
                  <a:pt x="4269" y="6177"/>
                </a:cubicBezTo>
                <a:close/>
                <a:moveTo>
                  <a:pt x="2799" y="2549"/>
                </a:moveTo>
                <a:lnTo>
                  <a:pt x="3061" y="2715"/>
                </a:lnTo>
                <a:cubicBezTo>
                  <a:pt x="3086" y="2724"/>
                  <a:pt x="3105" y="2732"/>
                  <a:pt x="3127" y="2732"/>
                </a:cubicBezTo>
                <a:cubicBezTo>
                  <a:pt x="3136" y="2732"/>
                  <a:pt x="3145" y="2731"/>
                  <a:pt x="3156" y="2727"/>
                </a:cubicBezTo>
                <a:lnTo>
                  <a:pt x="3858" y="2656"/>
                </a:lnTo>
                <a:lnTo>
                  <a:pt x="4108" y="2751"/>
                </a:lnTo>
                <a:lnTo>
                  <a:pt x="3954" y="3335"/>
                </a:lnTo>
                <a:lnTo>
                  <a:pt x="3954" y="3370"/>
                </a:lnTo>
                <a:lnTo>
                  <a:pt x="3954" y="4632"/>
                </a:lnTo>
                <a:cubicBezTo>
                  <a:pt x="3954" y="5061"/>
                  <a:pt x="4299" y="5406"/>
                  <a:pt x="4728" y="5406"/>
                </a:cubicBezTo>
                <a:cubicBezTo>
                  <a:pt x="5168" y="5406"/>
                  <a:pt x="5501" y="5061"/>
                  <a:pt x="5501" y="4632"/>
                </a:cubicBezTo>
                <a:lnTo>
                  <a:pt x="5501" y="3406"/>
                </a:lnTo>
                <a:lnTo>
                  <a:pt x="5537" y="3370"/>
                </a:lnTo>
                <a:lnTo>
                  <a:pt x="8621" y="5049"/>
                </a:lnTo>
                <a:cubicBezTo>
                  <a:pt x="8811" y="5109"/>
                  <a:pt x="8871" y="5299"/>
                  <a:pt x="8776" y="5466"/>
                </a:cubicBezTo>
                <a:cubicBezTo>
                  <a:pt x="8718" y="5573"/>
                  <a:pt x="8609" y="5634"/>
                  <a:pt x="8492" y="5634"/>
                </a:cubicBezTo>
                <a:cubicBezTo>
                  <a:pt x="8440" y="5634"/>
                  <a:pt x="8386" y="5622"/>
                  <a:pt x="8335" y="5597"/>
                </a:cubicBezTo>
                <a:lnTo>
                  <a:pt x="6621" y="4656"/>
                </a:lnTo>
                <a:cubicBezTo>
                  <a:pt x="6599" y="4645"/>
                  <a:pt x="6574" y="4640"/>
                  <a:pt x="6550" y="4640"/>
                </a:cubicBezTo>
                <a:cubicBezTo>
                  <a:pt x="6497" y="4640"/>
                  <a:pt x="6447" y="4666"/>
                  <a:pt x="6430" y="4716"/>
                </a:cubicBezTo>
                <a:cubicBezTo>
                  <a:pt x="6383" y="4799"/>
                  <a:pt x="6418" y="4882"/>
                  <a:pt x="6490" y="4918"/>
                </a:cubicBezTo>
                <a:lnTo>
                  <a:pt x="7918" y="5692"/>
                </a:lnTo>
                <a:cubicBezTo>
                  <a:pt x="8085" y="5775"/>
                  <a:pt x="8145" y="5966"/>
                  <a:pt x="8049" y="6133"/>
                </a:cubicBezTo>
                <a:cubicBezTo>
                  <a:pt x="7985" y="6245"/>
                  <a:pt x="7877" y="6309"/>
                  <a:pt x="7766" y="6309"/>
                </a:cubicBezTo>
                <a:cubicBezTo>
                  <a:pt x="7713" y="6309"/>
                  <a:pt x="7659" y="6294"/>
                  <a:pt x="7609" y="6263"/>
                </a:cubicBezTo>
                <a:lnTo>
                  <a:pt x="6144" y="5478"/>
                </a:lnTo>
                <a:cubicBezTo>
                  <a:pt x="6122" y="5463"/>
                  <a:pt x="6097" y="5456"/>
                  <a:pt x="6073" y="5456"/>
                </a:cubicBezTo>
                <a:cubicBezTo>
                  <a:pt x="6020" y="5456"/>
                  <a:pt x="5970" y="5488"/>
                  <a:pt x="5954" y="5537"/>
                </a:cubicBezTo>
                <a:cubicBezTo>
                  <a:pt x="5906" y="5609"/>
                  <a:pt x="5942" y="5704"/>
                  <a:pt x="6013" y="5728"/>
                </a:cubicBezTo>
                <a:lnTo>
                  <a:pt x="7192" y="6371"/>
                </a:lnTo>
                <a:cubicBezTo>
                  <a:pt x="7347" y="6466"/>
                  <a:pt x="7395" y="6656"/>
                  <a:pt x="7323" y="6823"/>
                </a:cubicBezTo>
                <a:cubicBezTo>
                  <a:pt x="7255" y="6925"/>
                  <a:pt x="7139" y="6984"/>
                  <a:pt x="7018" y="6984"/>
                </a:cubicBezTo>
                <a:cubicBezTo>
                  <a:pt x="6969" y="6984"/>
                  <a:pt x="6919" y="6975"/>
                  <a:pt x="6871" y="6954"/>
                </a:cubicBezTo>
                <a:lnTo>
                  <a:pt x="5644" y="6287"/>
                </a:lnTo>
                <a:cubicBezTo>
                  <a:pt x="5616" y="6271"/>
                  <a:pt x="5587" y="6263"/>
                  <a:pt x="5560" y="6263"/>
                </a:cubicBezTo>
                <a:cubicBezTo>
                  <a:pt x="5509" y="6263"/>
                  <a:pt x="5465" y="6292"/>
                  <a:pt x="5442" y="6347"/>
                </a:cubicBezTo>
                <a:cubicBezTo>
                  <a:pt x="5406" y="6418"/>
                  <a:pt x="5430" y="6502"/>
                  <a:pt x="5501" y="6537"/>
                </a:cubicBezTo>
                <a:lnTo>
                  <a:pt x="6454" y="7061"/>
                </a:lnTo>
                <a:cubicBezTo>
                  <a:pt x="6609" y="7145"/>
                  <a:pt x="6668" y="7335"/>
                  <a:pt x="6597" y="7502"/>
                </a:cubicBezTo>
                <a:cubicBezTo>
                  <a:pt x="6531" y="7609"/>
                  <a:pt x="6419" y="7670"/>
                  <a:pt x="6301" y="7670"/>
                </a:cubicBezTo>
                <a:cubicBezTo>
                  <a:pt x="6249" y="7670"/>
                  <a:pt x="6196" y="7658"/>
                  <a:pt x="6144" y="7633"/>
                </a:cubicBezTo>
                <a:lnTo>
                  <a:pt x="5478" y="7264"/>
                </a:lnTo>
                <a:cubicBezTo>
                  <a:pt x="5478" y="7133"/>
                  <a:pt x="5430" y="7002"/>
                  <a:pt x="5347" y="6883"/>
                </a:cubicBezTo>
                <a:cubicBezTo>
                  <a:pt x="5228" y="6728"/>
                  <a:pt x="5061" y="6644"/>
                  <a:pt x="4882" y="6644"/>
                </a:cubicBezTo>
                <a:lnTo>
                  <a:pt x="4882" y="6597"/>
                </a:lnTo>
                <a:cubicBezTo>
                  <a:pt x="4906" y="6430"/>
                  <a:pt x="4870" y="6263"/>
                  <a:pt x="4763" y="6133"/>
                </a:cubicBezTo>
                <a:cubicBezTo>
                  <a:pt x="4644" y="5990"/>
                  <a:pt x="4478" y="5894"/>
                  <a:pt x="4299" y="5894"/>
                </a:cubicBezTo>
                <a:lnTo>
                  <a:pt x="4299" y="5847"/>
                </a:lnTo>
                <a:cubicBezTo>
                  <a:pt x="4335" y="5692"/>
                  <a:pt x="4287" y="5525"/>
                  <a:pt x="4180" y="5394"/>
                </a:cubicBezTo>
                <a:cubicBezTo>
                  <a:pt x="4061" y="5240"/>
                  <a:pt x="3894" y="5156"/>
                  <a:pt x="3716" y="5156"/>
                </a:cubicBezTo>
                <a:lnTo>
                  <a:pt x="3716" y="5109"/>
                </a:lnTo>
                <a:cubicBezTo>
                  <a:pt x="3751" y="4942"/>
                  <a:pt x="3704" y="4775"/>
                  <a:pt x="3596" y="4644"/>
                </a:cubicBezTo>
                <a:cubicBezTo>
                  <a:pt x="3476" y="4488"/>
                  <a:pt x="3297" y="4404"/>
                  <a:pt x="3111" y="4404"/>
                </a:cubicBezTo>
                <a:cubicBezTo>
                  <a:pt x="2984" y="4404"/>
                  <a:pt x="2855" y="4443"/>
                  <a:pt x="2739" y="4525"/>
                </a:cubicBezTo>
                <a:lnTo>
                  <a:pt x="1715" y="5275"/>
                </a:lnTo>
                <a:lnTo>
                  <a:pt x="1334" y="5073"/>
                </a:lnTo>
                <a:lnTo>
                  <a:pt x="2799" y="2549"/>
                </a:lnTo>
                <a:close/>
                <a:moveTo>
                  <a:pt x="4855" y="6920"/>
                </a:moveTo>
                <a:cubicBezTo>
                  <a:pt x="4953" y="6920"/>
                  <a:pt x="5045" y="6960"/>
                  <a:pt x="5109" y="7037"/>
                </a:cubicBezTo>
                <a:cubicBezTo>
                  <a:pt x="5168" y="7133"/>
                  <a:pt x="5192" y="7228"/>
                  <a:pt x="5180" y="7299"/>
                </a:cubicBezTo>
                <a:cubicBezTo>
                  <a:pt x="5168" y="7383"/>
                  <a:pt x="5120" y="7466"/>
                  <a:pt x="5049" y="7526"/>
                </a:cubicBezTo>
                <a:lnTo>
                  <a:pt x="4704" y="7776"/>
                </a:lnTo>
                <a:cubicBezTo>
                  <a:pt x="4643" y="7818"/>
                  <a:pt x="4574" y="7838"/>
                  <a:pt x="4507" y="7838"/>
                </a:cubicBezTo>
                <a:cubicBezTo>
                  <a:pt x="4404" y="7838"/>
                  <a:pt x="4304" y="7791"/>
                  <a:pt x="4239" y="7704"/>
                </a:cubicBezTo>
                <a:cubicBezTo>
                  <a:pt x="4132" y="7549"/>
                  <a:pt x="4168" y="7347"/>
                  <a:pt x="4311" y="7240"/>
                </a:cubicBezTo>
                <a:lnTo>
                  <a:pt x="4644" y="7002"/>
                </a:lnTo>
                <a:lnTo>
                  <a:pt x="4656" y="6978"/>
                </a:lnTo>
                <a:cubicBezTo>
                  <a:pt x="4719" y="6939"/>
                  <a:pt x="4788" y="6920"/>
                  <a:pt x="4855" y="6920"/>
                </a:cubicBezTo>
                <a:close/>
                <a:moveTo>
                  <a:pt x="172" y="0"/>
                </a:moveTo>
                <a:cubicBezTo>
                  <a:pt x="121" y="0"/>
                  <a:pt x="72" y="29"/>
                  <a:pt x="48" y="84"/>
                </a:cubicBezTo>
                <a:cubicBezTo>
                  <a:pt x="1" y="156"/>
                  <a:pt x="25" y="239"/>
                  <a:pt x="108" y="287"/>
                </a:cubicBezTo>
                <a:lnTo>
                  <a:pt x="2346" y="1584"/>
                </a:lnTo>
                <a:lnTo>
                  <a:pt x="406" y="4942"/>
                </a:lnTo>
                <a:lnTo>
                  <a:pt x="251" y="4847"/>
                </a:lnTo>
                <a:cubicBezTo>
                  <a:pt x="226" y="4830"/>
                  <a:pt x="199" y="4822"/>
                  <a:pt x="172" y="4822"/>
                </a:cubicBezTo>
                <a:cubicBezTo>
                  <a:pt x="121" y="4822"/>
                  <a:pt x="72" y="4851"/>
                  <a:pt x="48" y="4906"/>
                </a:cubicBezTo>
                <a:cubicBezTo>
                  <a:pt x="1" y="4978"/>
                  <a:pt x="25" y="5061"/>
                  <a:pt x="108" y="5109"/>
                </a:cubicBezTo>
                <a:lnTo>
                  <a:pt x="894" y="5549"/>
                </a:lnTo>
                <a:cubicBezTo>
                  <a:pt x="919" y="5566"/>
                  <a:pt x="947" y="5574"/>
                  <a:pt x="975" y="5574"/>
                </a:cubicBezTo>
                <a:cubicBezTo>
                  <a:pt x="1025" y="5574"/>
                  <a:pt x="1073" y="5548"/>
                  <a:pt x="1096" y="5501"/>
                </a:cubicBezTo>
                <a:lnTo>
                  <a:pt x="1215" y="5299"/>
                </a:lnTo>
                <a:lnTo>
                  <a:pt x="1525" y="5466"/>
                </a:lnTo>
                <a:cubicBezTo>
                  <a:pt x="1430" y="5680"/>
                  <a:pt x="1441" y="5918"/>
                  <a:pt x="1572" y="6121"/>
                </a:cubicBezTo>
                <a:cubicBezTo>
                  <a:pt x="1691" y="6287"/>
                  <a:pt x="1882" y="6371"/>
                  <a:pt x="2084" y="6371"/>
                </a:cubicBezTo>
                <a:cubicBezTo>
                  <a:pt x="2144" y="6371"/>
                  <a:pt x="2215" y="6359"/>
                  <a:pt x="2275" y="6347"/>
                </a:cubicBezTo>
                <a:cubicBezTo>
                  <a:pt x="2275" y="6478"/>
                  <a:pt x="2322" y="6597"/>
                  <a:pt x="2394" y="6716"/>
                </a:cubicBezTo>
                <a:cubicBezTo>
                  <a:pt x="2513" y="6883"/>
                  <a:pt x="2703" y="6966"/>
                  <a:pt x="2882" y="6966"/>
                </a:cubicBezTo>
                <a:cubicBezTo>
                  <a:pt x="2942" y="6966"/>
                  <a:pt x="3013" y="6954"/>
                  <a:pt x="3073" y="6942"/>
                </a:cubicBezTo>
                <a:cubicBezTo>
                  <a:pt x="3073" y="7061"/>
                  <a:pt x="3120" y="7192"/>
                  <a:pt x="3192" y="7299"/>
                </a:cubicBezTo>
                <a:cubicBezTo>
                  <a:pt x="3299" y="7430"/>
                  <a:pt x="3430" y="7514"/>
                  <a:pt x="3596" y="7549"/>
                </a:cubicBezTo>
                <a:cubicBezTo>
                  <a:pt x="3632" y="7549"/>
                  <a:pt x="3656" y="7561"/>
                  <a:pt x="3704" y="7561"/>
                </a:cubicBezTo>
                <a:cubicBezTo>
                  <a:pt x="3763" y="7561"/>
                  <a:pt x="3835" y="7549"/>
                  <a:pt x="3894" y="7537"/>
                </a:cubicBezTo>
                <a:cubicBezTo>
                  <a:pt x="3894" y="7668"/>
                  <a:pt x="3942" y="7787"/>
                  <a:pt x="4013" y="7895"/>
                </a:cubicBezTo>
                <a:cubicBezTo>
                  <a:pt x="4120" y="8026"/>
                  <a:pt x="4251" y="8109"/>
                  <a:pt x="4418" y="8145"/>
                </a:cubicBezTo>
                <a:cubicBezTo>
                  <a:pt x="4442" y="8145"/>
                  <a:pt x="4478" y="8157"/>
                  <a:pt x="4525" y="8157"/>
                </a:cubicBezTo>
                <a:cubicBezTo>
                  <a:pt x="4656" y="8157"/>
                  <a:pt x="4775" y="8109"/>
                  <a:pt x="4882" y="8037"/>
                </a:cubicBezTo>
                <a:lnTo>
                  <a:pt x="5216" y="7787"/>
                </a:lnTo>
                <a:cubicBezTo>
                  <a:pt x="5299" y="7728"/>
                  <a:pt x="5359" y="7668"/>
                  <a:pt x="5394" y="7597"/>
                </a:cubicBezTo>
                <a:lnTo>
                  <a:pt x="6013" y="7918"/>
                </a:lnTo>
                <a:cubicBezTo>
                  <a:pt x="6097" y="7966"/>
                  <a:pt x="6204" y="7990"/>
                  <a:pt x="6311" y="7990"/>
                </a:cubicBezTo>
                <a:cubicBezTo>
                  <a:pt x="6371" y="7990"/>
                  <a:pt x="6430" y="7978"/>
                  <a:pt x="6490" y="7966"/>
                </a:cubicBezTo>
                <a:cubicBezTo>
                  <a:pt x="6644" y="7918"/>
                  <a:pt x="6787" y="7811"/>
                  <a:pt x="6859" y="7668"/>
                </a:cubicBezTo>
                <a:cubicBezTo>
                  <a:pt x="6918" y="7549"/>
                  <a:pt x="6942" y="7430"/>
                  <a:pt x="6930" y="7299"/>
                </a:cubicBezTo>
                <a:cubicBezTo>
                  <a:pt x="6966" y="7299"/>
                  <a:pt x="7002" y="7311"/>
                  <a:pt x="7049" y="7311"/>
                </a:cubicBezTo>
                <a:cubicBezTo>
                  <a:pt x="7275" y="7311"/>
                  <a:pt x="7478" y="7192"/>
                  <a:pt x="7597" y="6990"/>
                </a:cubicBezTo>
                <a:cubicBezTo>
                  <a:pt x="7656" y="6871"/>
                  <a:pt x="7692" y="6740"/>
                  <a:pt x="7680" y="6609"/>
                </a:cubicBezTo>
                <a:cubicBezTo>
                  <a:pt x="7716" y="6609"/>
                  <a:pt x="7752" y="6633"/>
                  <a:pt x="7799" y="6633"/>
                </a:cubicBezTo>
                <a:cubicBezTo>
                  <a:pt x="8014" y="6633"/>
                  <a:pt x="8228" y="6514"/>
                  <a:pt x="8347" y="6299"/>
                </a:cubicBezTo>
                <a:cubicBezTo>
                  <a:pt x="8407" y="6180"/>
                  <a:pt x="8430" y="6061"/>
                  <a:pt x="8418" y="5930"/>
                </a:cubicBezTo>
                <a:cubicBezTo>
                  <a:pt x="8454" y="5930"/>
                  <a:pt x="8490" y="5942"/>
                  <a:pt x="8538" y="5942"/>
                </a:cubicBezTo>
                <a:cubicBezTo>
                  <a:pt x="8597" y="5942"/>
                  <a:pt x="8657" y="5930"/>
                  <a:pt x="8716" y="5918"/>
                </a:cubicBezTo>
                <a:cubicBezTo>
                  <a:pt x="8883" y="5871"/>
                  <a:pt x="9014" y="5763"/>
                  <a:pt x="9085" y="5621"/>
                </a:cubicBezTo>
                <a:cubicBezTo>
                  <a:pt x="9169" y="5466"/>
                  <a:pt x="9192" y="5299"/>
                  <a:pt x="9133" y="5144"/>
                </a:cubicBezTo>
                <a:cubicBezTo>
                  <a:pt x="9121" y="5097"/>
                  <a:pt x="9109" y="5061"/>
                  <a:pt x="9085" y="5037"/>
                </a:cubicBezTo>
                <a:lnTo>
                  <a:pt x="9347" y="4859"/>
                </a:lnTo>
                <a:lnTo>
                  <a:pt x="9478" y="5037"/>
                </a:lnTo>
                <a:cubicBezTo>
                  <a:pt x="9506" y="5072"/>
                  <a:pt x="9550" y="5090"/>
                  <a:pt x="9593" y="5090"/>
                </a:cubicBezTo>
                <a:cubicBezTo>
                  <a:pt x="9625" y="5090"/>
                  <a:pt x="9656" y="5081"/>
                  <a:pt x="9681" y="5061"/>
                </a:cubicBezTo>
                <a:lnTo>
                  <a:pt x="10085" y="4739"/>
                </a:lnTo>
                <a:cubicBezTo>
                  <a:pt x="10121" y="4668"/>
                  <a:pt x="10133" y="4573"/>
                  <a:pt x="10085" y="4513"/>
                </a:cubicBezTo>
                <a:cubicBezTo>
                  <a:pt x="10065" y="4479"/>
                  <a:pt x="10019" y="4460"/>
                  <a:pt x="9974" y="4460"/>
                </a:cubicBezTo>
                <a:cubicBezTo>
                  <a:pt x="9941" y="4460"/>
                  <a:pt x="9908" y="4470"/>
                  <a:pt x="9883" y="4489"/>
                </a:cubicBezTo>
                <a:lnTo>
                  <a:pt x="9585" y="4704"/>
                </a:lnTo>
                <a:lnTo>
                  <a:pt x="7252" y="1644"/>
                </a:lnTo>
                <a:lnTo>
                  <a:pt x="8585" y="775"/>
                </a:lnTo>
                <a:cubicBezTo>
                  <a:pt x="8657" y="739"/>
                  <a:pt x="8680" y="644"/>
                  <a:pt x="8633" y="572"/>
                </a:cubicBezTo>
                <a:cubicBezTo>
                  <a:pt x="8602" y="526"/>
                  <a:pt x="8556" y="500"/>
                  <a:pt x="8505" y="500"/>
                </a:cubicBezTo>
                <a:cubicBezTo>
                  <a:pt x="8478" y="500"/>
                  <a:pt x="8448" y="508"/>
                  <a:pt x="8418" y="525"/>
                </a:cubicBezTo>
                <a:lnTo>
                  <a:pt x="6954" y="1477"/>
                </a:lnTo>
                <a:cubicBezTo>
                  <a:pt x="6871" y="1525"/>
                  <a:pt x="6859" y="1632"/>
                  <a:pt x="6906" y="1680"/>
                </a:cubicBezTo>
                <a:lnTo>
                  <a:pt x="7168" y="2037"/>
                </a:lnTo>
                <a:lnTo>
                  <a:pt x="6978" y="2192"/>
                </a:lnTo>
                <a:lnTo>
                  <a:pt x="6216" y="1942"/>
                </a:lnTo>
                <a:cubicBezTo>
                  <a:pt x="6204" y="1942"/>
                  <a:pt x="6192" y="1918"/>
                  <a:pt x="6180" y="1918"/>
                </a:cubicBezTo>
                <a:lnTo>
                  <a:pt x="4430" y="1918"/>
                </a:lnTo>
                <a:cubicBezTo>
                  <a:pt x="4358" y="1918"/>
                  <a:pt x="4299" y="1965"/>
                  <a:pt x="4287" y="2037"/>
                </a:cubicBezTo>
                <a:lnTo>
                  <a:pt x="4180" y="2430"/>
                </a:lnTo>
                <a:lnTo>
                  <a:pt x="3930" y="2323"/>
                </a:lnTo>
                <a:cubicBezTo>
                  <a:pt x="3894" y="2311"/>
                  <a:pt x="3882" y="2311"/>
                  <a:pt x="3846" y="2311"/>
                </a:cubicBezTo>
                <a:lnTo>
                  <a:pt x="3168" y="2382"/>
                </a:lnTo>
                <a:lnTo>
                  <a:pt x="2930" y="2251"/>
                </a:lnTo>
                <a:lnTo>
                  <a:pt x="3156" y="1858"/>
                </a:lnTo>
                <a:cubicBezTo>
                  <a:pt x="3192" y="1787"/>
                  <a:pt x="3168" y="1703"/>
                  <a:pt x="3096" y="1656"/>
                </a:cubicBezTo>
                <a:lnTo>
                  <a:pt x="251" y="25"/>
                </a:lnTo>
                <a:cubicBezTo>
                  <a:pt x="226" y="8"/>
                  <a:pt x="199" y="0"/>
                  <a:pt x="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5" name="그림 5">
            <a:extLst>
              <a:ext uri="{FF2B5EF4-FFF2-40B4-BE49-F238E27FC236}">
                <a16:creationId xmlns:a16="http://schemas.microsoft.com/office/drawing/2014/main" id="{8B986011-6123-4A2B-9DF8-299CBA32AC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2172" y="1064709"/>
            <a:ext cx="8742744" cy="4940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3571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63;p24">
            <a:extLst>
              <a:ext uri="{FF2B5EF4-FFF2-40B4-BE49-F238E27FC236}">
                <a16:creationId xmlns:a16="http://schemas.microsoft.com/office/drawing/2014/main" id="{16358280-275A-644E-8473-20D0E7725A5A}"/>
              </a:ext>
            </a:extLst>
          </p:cNvPr>
          <p:cNvSpPr txBox="1">
            <a:spLocks/>
          </p:cNvSpPr>
          <p:nvPr/>
        </p:nvSpPr>
        <p:spPr>
          <a:xfrm>
            <a:off x="-401760" y="351832"/>
            <a:ext cx="3330580" cy="614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아이디 찾기</a:t>
            </a:r>
            <a:endParaRPr lang="ko-KR" altLang="en-US" sz="2800" b="1" kern="0">
              <a:solidFill>
                <a:srgbClr val="FFFFFF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EC8EBA7-910F-B446-A170-3C500FFCB90C}"/>
              </a:ext>
            </a:extLst>
          </p:cNvPr>
          <p:cNvSpPr/>
          <p:nvPr/>
        </p:nvSpPr>
        <p:spPr>
          <a:xfrm>
            <a:off x="4095012" y="977588"/>
            <a:ext cx="868154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ko-KR" altLang="en-US" sz="1850" b="1" kern="0">
              <a:solidFill>
                <a:srgbClr val="FF4F0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38" name="Google Shape;167;p24">
            <a:extLst>
              <a:ext uri="{FF2B5EF4-FFF2-40B4-BE49-F238E27FC236}">
                <a16:creationId xmlns:a16="http://schemas.microsoft.com/office/drawing/2014/main" id="{53EDFB95-8A19-D847-92FB-BD573D7BE5A3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AF11A55-C85F-3242-8A1F-1AAADB6FF8AA}"/>
              </a:ext>
            </a:extLst>
          </p:cNvPr>
          <p:cNvSpPr/>
          <p:nvPr/>
        </p:nvSpPr>
        <p:spPr>
          <a:xfrm>
            <a:off x="1833648" y="1064882"/>
            <a:ext cx="1095172" cy="523220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We</a:t>
            </a:r>
            <a:r>
              <a:rPr lang="en-US" altLang="ko-KR" sz="2800" b="1" kern="0">
                <a:solidFill>
                  <a:srgbClr val="FFFFFF"/>
                </a:solidFill>
                <a:latin typeface="맑은 고딕"/>
                <a:ea typeface="맑은 고딕"/>
              </a:rPr>
              <a:t>b </a:t>
            </a:r>
            <a:endParaRPr lang="ko-KR" altLang="en-US" sz="2800" b="1" kern="0"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grpSp>
        <p:nvGrpSpPr>
          <p:cNvPr id="22" name="Google Shape;9836;p55">
            <a:extLst>
              <a:ext uri="{FF2B5EF4-FFF2-40B4-BE49-F238E27FC236}">
                <a16:creationId xmlns:a16="http://schemas.microsoft.com/office/drawing/2014/main" id="{B47926BA-1744-2043-9D4C-BD2D1772F991}"/>
              </a:ext>
            </a:extLst>
          </p:cNvPr>
          <p:cNvGrpSpPr/>
          <p:nvPr/>
        </p:nvGrpSpPr>
        <p:grpSpPr>
          <a:xfrm>
            <a:off x="2111204" y="1689979"/>
            <a:ext cx="655744" cy="722175"/>
            <a:chOff x="7562766" y="1514864"/>
            <a:chExt cx="327059" cy="360192"/>
          </a:xfrm>
          <a:solidFill>
            <a:schemeClr val="bg1"/>
          </a:solidFill>
        </p:grpSpPr>
        <p:sp>
          <p:nvSpPr>
            <p:cNvPr id="39" name="Google Shape;9837;p55">
              <a:extLst>
                <a:ext uri="{FF2B5EF4-FFF2-40B4-BE49-F238E27FC236}">
                  <a16:creationId xmlns:a16="http://schemas.microsoft.com/office/drawing/2014/main" id="{AEDEE728-BDF5-594F-8F15-9B3421EB6485}"/>
                </a:ext>
              </a:extLst>
            </p:cNvPr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9838;p55">
              <a:extLst>
                <a:ext uri="{FF2B5EF4-FFF2-40B4-BE49-F238E27FC236}">
                  <a16:creationId xmlns:a16="http://schemas.microsoft.com/office/drawing/2014/main" id="{42B35AAE-46EC-FA4C-AE64-C9493D78774D}"/>
                </a:ext>
              </a:extLst>
            </p:cNvPr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9839;p55">
              <a:extLst>
                <a:ext uri="{FF2B5EF4-FFF2-40B4-BE49-F238E27FC236}">
                  <a16:creationId xmlns:a16="http://schemas.microsoft.com/office/drawing/2014/main" id="{58F80A42-F098-E54B-81D6-AA2712ED206D}"/>
                </a:ext>
              </a:extLst>
            </p:cNvPr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9840;p55">
              <a:extLst>
                <a:ext uri="{FF2B5EF4-FFF2-40B4-BE49-F238E27FC236}">
                  <a16:creationId xmlns:a16="http://schemas.microsoft.com/office/drawing/2014/main" id="{E6CF98F6-39CF-334C-AFA7-52D65AB59ACD}"/>
                </a:ext>
              </a:extLst>
            </p:cNvPr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5" name="그림 5">
            <a:extLst>
              <a:ext uri="{FF2B5EF4-FFF2-40B4-BE49-F238E27FC236}">
                <a16:creationId xmlns:a16="http://schemas.microsoft.com/office/drawing/2014/main" id="{1066E193-B59F-494B-B02C-06A4C40AE0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2172" y="1045833"/>
            <a:ext cx="8742744" cy="49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7669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63;p24">
            <a:extLst>
              <a:ext uri="{FF2B5EF4-FFF2-40B4-BE49-F238E27FC236}">
                <a16:creationId xmlns:a16="http://schemas.microsoft.com/office/drawing/2014/main" id="{16358280-275A-644E-8473-20D0E7725A5A}"/>
              </a:ext>
            </a:extLst>
          </p:cNvPr>
          <p:cNvSpPr txBox="1">
            <a:spLocks/>
          </p:cNvSpPr>
          <p:nvPr/>
        </p:nvSpPr>
        <p:spPr>
          <a:xfrm>
            <a:off x="-401760" y="351832"/>
            <a:ext cx="3330580" cy="614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비밀번호 찾기</a:t>
            </a:r>
            <a:endParaRPr lang="ko-KR" altLang="en-US" sz="2800" b="1" kern="0">
              <a:solidFill>
                <a:srgbClr val="FFFFFF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EC8EBA7-910F-B446-A170-3C500FFCB90C}"/>
              </a:ext>
            </a:extLst>
          </p:cNvPr>
          <p:cNvSpPr/>
          <p:nvPr/>
        </p:nvSpPr>
        <p:spPr>
          <a:xfrm>
            <a:off x="4095012" y="977588"/>
            <a:ext cx="868154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ko-KR" altLang="en-US" sz="1850" b="1" kern="0">
              <a:solidFill>
                <a:srgbClr val="FF4F0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38" name="Google Shape;167;p24">
            <a:extLst>
              <a:ext uri="{FF2B5EF4-FFF2-40B4-BE49-F238E27FC236}">
                <a16:creationId xmlns:a16="http://schemas.microsoft.com/office/drawing/2014/main" id="{53EDFB95-8A19-D847-92FB-BD573D7BE5A3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BABED64-4ADA-F542-9967-24BD0179818E}"/>
              </a:ext>
            </a:extLst>
          </p:cNvPr>
          <p:cNvSpPr/>
          <p:nvPr/>
        </p:nvSpPr>
        <p:spPr>
          <a:xfrm>
            <a:off x="1833648" y="1064882"/>
            <a:ext cx="1095172" cy="523220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We</a:t>
            </a:r>
            <a:r>
              <a:rPr lang="en-US" altLang="ko-KR" sz="2800" b="1" kern="0">
                <a:solidFill>
                  <a:srgbClr val="FFFFFF"/>
                </a:solidFill>
                <a:latin typeface="맑은 고딕"/>
                <a:ea typeface="맑은 고딕"/>
              </a:rPr>
              <a:t>b </a:t>
            </a:r>
            <a:endParaRPr lang="ko-KR" altLang="en-US" sz="2800" b="1" kern="0"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grpSp>
        <p:nvGrpSpPr>
          <p:cNvPr id="22" name="Google Shape;9836;p55">
            <a:extLst>
              <a:ext uri="{FF2B5EF4-FFF2-40B4-BE49-F238E27FC236}">
                <a16:creationId xmlns:a16="http://schemas.microsoft.com/office/drawing/2014/main" id="{2E01E99A-4E20-5D43-B1F6-2068A6BAD160}"/>
              </a:ext>
            </a:extLst>
          </p:cNvPr>
          <p:cNvGrpSpPr/>
          <p:nvPr/>
        </p:nvGrpSpPr>
        <p:grpSpPr>
          <a:xfrm>
            <a:off x="2111204" y="1689979"/>
            <a:ext cx="655744" cy="722175"/>
            <a:chOff x="7562766" y="1514864"/>
            <a:chExt cx="327059" cy="360192"/>
          </a:xfrm>
          <a:solidFill>
            <a:schemeClr val="bg1"/>
          </a:solidFill>
        </p:grpSpPr>
        <p:sp>
          <p:nvSpPr>
            <p:cNvPr id="39" name="Google Shape;9837;p55">
              <a:extLst>
                <a:ext uri="{FF2B5EF4-FFF2-40B4-BE49-F238E27FC236}">
                  <a16:creationId xmlns:a16="http://schemas.microsoft.com/office/drawing/2014/main" id="{EA82C169-8669-8A48-B610-16E5B368F63D}"/>
                </a:ext>
              </a:extLst>
            </p:cNvPr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9838;p55">
              <a:extLst>
                <a:ext uri="{FF2B5EF4-FFF2-40B4-BE49-F238E27FC236}">
                  <a16:creationId xmlns:a16="http://schemas.microsoft.com/office/drawing/2014/main" id="{496ABFC2-55C0-5C45-863E-7E9EB39A65B2}"/>
                </a:ext>
              </a:extLst>
            </p:cNvPr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9839;p55">
              <a:extLst>
                <a:ext uri="{FF2B5EF4-FFF2-40B4-BE49-F238E27FC236}">
                  <a16:creationId xmlns:a16="http://schemas.microsoft.com/office/drawing/2014/main" id="{AE202C55-C9DE-7246-8DF2-19E3E5D4B1AB}"/>
                </a:ext>
              </a:extLst>
            </p:cNvPr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9840;p55">
              <a:extLst>
                <a:ext uri="{FF2B5EF4-FFF2-40B4-BE49-F238E27FC236}">
                  <a16:creationId xmlns:a16="http://schemas.microsoft.com/office/drawing/2014/main" id="{720C0040-BB4C-564D-87B3-A206879E7F47}"/>
                </a:ext>
              </a:extLst>
            </p:cNvPr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5" name="그림 5">
            <a:extLst>
              <a:ext uri="{FF2B5EF4-FFF2-40B4-BE49-F238E27FC236}">
                <a16:creationId xmlns:a16="http://schemas.microsoft.com/office/drawing/2014/main" id="{884C681D-6701-4C72-BDAD-C36BBA8F9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2172" y="1064172"/>
            <a:ext cx="8771681" cy="4961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8194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63;p24">
            <a:extLst>
              <a:ext uri="{FF2B5EF4-FFF2-40B4-BE49-F238E27FC236}">
                <a16:creationId xmlns:a16="http://schemas.microsoft.com/office/drawing/2014/main" id="{16358280-275A-644E-8473-20D0E7725A5A}"/>
              </a:ext>
            </a:extLst>
          </p:cNvPr>
          <p:cNvSpPr txBox="1">
            <a:spLocks/>
          </p:cNvSpPr>
          <p:nvPr/>
        </p:nvSpPr>
        <p:spPr>
          <a:xfrm>
            <a:off x="-396672" y="350564"/>
            <a:ext cx="3330580" cy="614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/>
            <a:r>
              <a:rPr lang="en-US" altLang="ko-KR" sz="2800" b="1" kern="0">
                <a:solidFill>
                  <a:srgbClr val="FFFFFF"/>
                </a:solidFill>
                <a:latin typeface="맑은 고딕"/>
                <a:ea typeface="맑은 고딕"/>
              </a:rPr>
              <a:t>채팅 메인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EC8EBA7-910F-B446-A170-3C500FFCB90C}"/>
              </a:ext>
            </a:extLst>
          </p:cNvPr>
          <p:cNvSpPr/>
          <p:nvPr/>
        </p:nvSpPr>
        <p:spPr>
          <a:xfrm>
            <a:off x="4095012" y="977588"/>
            <a:ext cx="868154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ko-KR" altLang="en-US" sz="1850" b="1" kern="0">
              <a:solidFill>
                <a:srgbClr val="FF4F0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38" name="Google Shape;167;p24">
            <a:extLst>
              <a:ext uri="{FF2B5EF4-FFF2-40B4-BE49-F238E27FC236}">
                <a16:creationId xmlns:a16="http://schemas.microsoft.com/office/drawing/2014/main" id="{53EDFB95-8A19-D847-92FB-BD573D7BE5A3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78BA16F-DBB1-E641-8AE1-E9F7FC672BC1}"/>
              </a:ext>
            </a:extLst>
          </p:cNvPr>
          <p:cNvSpPr/>
          <p:nvPr/>
        </p:nvSpPr>
        <p:spPr>
          <a:xfrm>
            <a:off x="1833648" y="1064882"/>
            <a:ext cx="1095172" cy="523220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We</a:t>
            </a:r>
            <a:r>
              <a:rPr lang="en-US" altLang="ko-KR" sz="2800" b="1" kern="0">
                <a:solidFill>
                  <a:srgbClr val="FFFFFF"/>
                </a:solidFill>
                <a:latin typeface="맑은 고딕"/>
                <a:ea typeface="맑은 고딕"/>
              </a:rPr>
              <a:t>b </a:t>
            </a:r>
            <a:endParaRPr lang="ko-KR" altLang="en-US" sz="2800" b="1" kern="0"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grpSp>
        <p:nvGrpSpPr>
          <p:cNvPr id="22" name="Google Shape;9560;p54">
            <a:extLst>
              <a:ext uri="{FF2B5EF4-FFF2-40B4-BE49-F238E27FC236}">
                <a16:creationId xmlns:a16="http://schemas.microsoft.com/office/drawing/2014/main" id="{FAE7731B-37C8-C447-8D93-B7FC2042830B}"/>
              </a:ext>
            </a:extLst>
          </p:cNvPr>
          <p:cNvGrpSpPr/>
          <p:nvPr/>
        </p:nvGrpSpPr>
        <p:grpSpPr>
          <a:xfrm>
            <a:off x="2085380" y="1711871"/>
            <a:ext cx="718343" cy="716744"/>
            <a:chOff x="1745217" y="1515471"/>
            <a:chExt cx="343269" cy="342505"/>
          </a:xfrm>
          <a:solidFill>
            <a:schemeClr val="bg1"/>
          </a:solidFill>
        </p:grpSpPr>
        <p:sp>
          <p:nvSpPr>
            <p:cNvPr id="39" name="Google Shape;9561;p54">
              <a:extLst>
                <a:ext uri="{FF2B5EF4-FFF2-40B4-BE49-F238E27FC236}">
                  <a16:creationId xmlns:a16="http://schemas.microsoft.com/office/drawing/2014/main" id="{2CB62385-ACB2-3F4C-AF5F-B233FDFB2EB9}"/>
                </a:ext>
              </a:extLst>
            </p:cNvPr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9562;p54">
              <a:extLst>
                <a:ext uri="{FF2B5EF4-FFF2-40B4-BE49-F238E27FC236}">
                  <a16:creationId xmlns:a16="http://schemas.microsoft.com/office/drawing/2014/main" id="{A665DF5C-2DC8-D44A-B0BC-D28841BF02B6}"/>
                </a:ext>
              </a:extLst>
            </p:cNvPr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9563;p54">
              <a:extLst>
                <a:ext uri="{FF2B5EF4-FFF2-40B4-BE49-F238E27FC236}">
                  <a16:creationId xmlns:a16="http://schemas.microsoft.com/office/drawing/2014/main" id="{EEFF4EB0-0116-3849-8CB0-BB3923FC8EE9}"/>
                </a:ext>
              </a:extLst>
            </p:cNvPr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9564;p54">
              <a:extLst>
                <a:ext uri="{FF2B5EF4-FFF2-40B4-BE49-F238E27FC236}">
                  <a16:creationId xmlns:a16="http://schemas.microsoft.com/office/drawing/2014/main" id="{EFC67B3F-64D2-F84B-9E45-BD1B96F60333}"/>
                </a:ext>
              </a:extLst>
            </p:cNvPr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4" name="그림 4">
            <a:extLst>
              <a:ext uri="{FF2B5EF4-FFF2-40B4-BE49-F238E27FC236}">
                <a16:creationId xmlns:a16="http://schemas.microsoft.com/office/drawing/2014/main" id="{93EA3D5C-6276-47A0-B5DB-168473570B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1239" y="1066143"/>
            <a:ext cx="8749070" cy="494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0598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63;p24">
            <a:extLst>
              <a:ext uri="{FF2B5EF4-FFF2-40B4-BE49-F238E27FC236}">
                <a16:creationId xmlns:a16="http://schemas.microsoft.com/office/drawing/2014/main" id="{16358280-275A-644E-8473-20D0E7725A5A}"/>
              </a:ext>
            </a:extLst>
          </p:cNvPr>
          <p:cNvSpPr txBox="1">
            <a:spLocks/>
          </p:cNvSpPr>
          <p:nvPr/>
        </p:nvSpPr>
        <p:spPr>
          <a:xfrm>
            <a:off x="-396672" y="350567"/>
            <a:ext cx="3330580" cy="614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채팅방</a:t>
            </a:r>
            <a:endParaRPr lang="ko-KR" altLang="en-US" sz="2800" b="1" kern="0">
              <a:solidFill>
                <a:srgbClr val="FFFFFF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EC8EBA7-910F-B446-A170-3C500FFCB90C}"/>
              </a:ext>
            </a:extLst>
          </p:cNvPr>
          <p:cNvSpPr/>
          <p:nvPr/>
        </p:nvSpPr>
        <p:spPr>
          <a:xfrm>
            <a:off x="4095012" y="977588"/>
            <a:ext cx="868154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ko-KR" altLang="en-US" sz="1850" b="1" kern="0">
              <a:solidFill>
                <a:srgbClr val="FF4F0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38" name="Google Shape;167;p24">
            <a:extLst>
              <a:ext uri="{FF2B5EF4-FFF2-40B4-BE49-F238E27FC236}">
                <a16:creationId xmlns:a16="http://schemas.microsoft.com/office/drawing/2014/main" id="{53EDFB95-8A19-D847-92FB-BD573D7BE5A3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7DA3AEC-7673-C740-8587-8E32B3EBDB0A}"/>
              </a:ext>
            </a:extLst>
          </p:cNvPr>
          <p:cNvSpPr/>
          <p:nvPr/>
        </p:nvSpPr>
        <p:spPr>
          <a:xfrm>
            <a:off x="1833648" y="1064882"/>
            <a:ext cx="1095172" cy="523220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We</a:t>
            </a:r>
            <a:r>
              <a:rPr lang="en-US" altLang="ko-KR" sz="2800" b="1" kern="0">
                <a:solidFill>
                  <a:srgbClr val="FFFFFF"/>
                </a:solidFill>
                <a:latin typeface="맑은 고딕"/>
                <a:ea typeface="맑은 고딕"/>
              </a:rPr>
              <a:t>b </a:t>
            </a:r>
            <a:endParaRPr lang="ko-KR" altLang="en-US" sz="2800" b="1" kern="0"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grpSp>
        <p:nvGrpSpPr>
          <p:cNvPr id="39" name="Google Shape;9560;p54">
            <a:extLst>
              <a:ext uri="{FF2B5EF4-FFF2-40B4-BE49-F238E27FC236}">
                <a16:creationId xmlns:a16="http://schemas.microsoft.com/office/drawing/2014/main" id="{CE7B991C-68F7-5A4C-94E9-B57DEA017CF8}"/>
              </a:ext>
            </a:extLst>
          </p:cNvPr>
          <p:cNvGrpSpPr/>
          <p:nvPr/>
        </p:nvGrpSpPr>
        <p:grpSpPr>
          <a:xfrm>
            <a:off x="2085380" y="1711871"/>
            <a:ext cx="718343" cy="716744"/>
            <a:chOff x="1745217" y="1515471"/>
            <a:chExt cx="343269" cy="342505"/>
          </a:xfrm>
          <a:solidFill>
            <a:schemeClr val="bg1"/>
          </a:solidFill>
        </p:grpSpPr>
        <p:sp>
          <p:nvSpPr>
            <p:cNvPr id="40" name="Google Shape;9561;p54">
              <a:extLst>
                <a:ext uri="{FF2B5EF4-FFF2-40B4-BE49-F238E27FC236}">
                  <a16:creationId xmlns:a16="http://schemas.microsoft.com/office/drawing/2014/main" id="{FB0E2EAC-2C2B-BE4E-92D5-DF72233E913C}"/>
                </a:ext>
              </a:extLst>
            </p:cNvPr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9562;p54">
              <a:extLst>
                <a:ext uri="{FF2B5EF4-FFF2-40B4-BE49-F238E27FC236}">
                  <a16:creationId xmlns:a16="http://schemas.microsoft.com/office/drawing/2014/main" id="{E4D93D5E-BB41-B14C-BD73-880F2899E226}"/>
                </a:ext>
              </a:extLst>
            </p:cNvPr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9563;p54">
              <a:extLst>
                <a:ext uri="{FF2B5EF4-FFF2-40B4-BE49-F238E27FC236}">
                  <a16:creationId xmlns:a16="http://schemas.microsoft.com/office/drawing/2014/main" id="{98E0BC6B-CD37-0E4A-BA0A-A0D5A51CAB44}"/>
                </a:ext>
              </a:extLst>
            </p:cNvPr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9564;p54">
              <a:extLst>
                <a:ext uri="{FF2B5EF4-FFF2-40B4-BE49-F238E27FC236}">
                  <a16:creationId xmlns:a16="http://schemas.microsoft.com/office/drawing/2014/main" id="{F8DBD3B3-5F09-7F4E-BF4F-17A4FC0C340E}"/>
                </a:ext>
              </a:extLst>
            </p:cNvPr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1746D708-8CA8-4A83-B29B-F707DCA3D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1239" y="1114353"/>
            <a:ext cx="8749070" cy="4948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9191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63;p24">
            <a:extLst>
              <a:ext uri="{FF2B5EF4-FFF2-40B4-BE49-F238E27FC236}">
                <a16:creationId xmlns:a16="http://schemas.microsoft.com/office/drawing/2014/main" id="{16358280-275A-644E-8473-20D0E7725A5A}"/>
              </a:ext>
            </a:extLst>
          </p:cNvPr>
          <p:cNvSpPr txBox="1">
            <a:spLocks/>
          </p:cNvSpPr>
          <p:nvPr/>
        </p:nvSpPr>
        <p:spPr>
          <a:xfrm>
            <a:off x="-396672" y="362440"/>
            <a:ext cx="3330580" cy="614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/>
            <a:r>
              <a:rPr lang="ko-KR" altLang="en-US" sz="2800" b="1" kern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관리자 페이지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EC8EBA7-910F-B446-A170-3C500FFCB90C}"/>
              </a:ext>
            </a:extLst>
          </p:cNvPr>
          <p:cNvSpPr/>
          <p:nvPr/>
        </p:nvSpPr>
        <p:spPr>
          <a:xfrm>
            <a:off x="4095012" y="977588"/>
            <a:ext cx="868154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ko-KR" altLang="en-US" sz="1850" b="1" kern="0">
              <a:solidFill>
                <a:srgbClr val="FF4F0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38" name="Google Shape;167;p24">
            <a:extLst>
              <a:ext uri="{FF2B5EF4-FFF2-40B4-BE49-F238E27FC236}">
                <a16:creationId xmlns:a16="http://schemas.microsoft.com/office/drawing/2014/main" id="{53EDFB95-8A19-D847-92FB-BD573D7BE5A3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0715772-9C38-5B47-83F3-C5BDABFFEB93}"/>
              </a:ext>
            </a:extLst>
          </p:cNvPr>
          <p:cNvSpPr/>
          <p:nvPr/>
        </p:nvSpPr>
        <p:spPr>
          <a:xfrm>
            <a:off x="1833648" y="1064882"/>
            <a:ext cx="1095172" cy="523220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We</a:t>
            </a:r>
            <a:r>
              <a:rPr lang="en-US" altLang="ko-KR" sz="2800" b="1" kern="0">
                <a:solidFill>
                  <a:srgbClr val="FFFFFF"/>
                </a:solidFill>
                <a:latin typeface="맑은 고딕"/>
                <a:ea typeface="맑은 고딕"/>
              </a:rPr>
              <a:t>b </a:t>
            </a:r>
            <a:endParaRPr lang="ko-KR" altLang="en-US" sz="2800" b="1" kern="0"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grpSp>
        <p:nvGrpSpPr>
          <p:cNvPr id="40" name="Google Shape;9560;p54">
            <a:extLst>
              <a:ext uri="{FF2B5EF4-FFF2-40B4-BE49-F238E27FC236}">
                <a16:creationId xmlns:a16="http://schemas.microsoft.com/office/drawing/2014/main" id="{90B76C88-1196-4247-9BFA-1E0F5F7BE5F7}"/>
              </a:ext>
            </a:extLst>
          </p:cNvPr>
          <p:cNvGrpSpPr/>
          <p:nvPr/>
        </p:nvGrpSpPr>
        <p:grpSpPr>
          <a:xfrm>
            <a:off x="2085380" y="1711871"/>
            <a:ext cx="718343" cy="716744"/>
            <a:chOff x="1745217" y="1515471"/>
            <a:chExt cx="343269" cy="342505"/>
          </a:xfrm>
          <a:solidFill>
            <a:schemeClr val="bg1"/>
          </a:solidFill>
        </p:grpSpPr>
        <p:sp>
          <p:nvSpPr>
            <p:cNvPr id="41" name="Google Shape;9561;p54">
              <a:extLst>
                <a:ext uri="{FF2B5EF4-FFF2-40B4-BE49-F238E27FC236}">
                  <a16:creationId xmlns:a16="http://schemas.microsoft.com/office/drawing/2014/main" id="{5CA9CEEC-344E-B648-9E41-B84AADA1F424}"/>
                </a:ext>
              </a:extLst>
            </p:cNvPr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9562;p54">
              <a:extLst>
                <a:ext uri="{FF2B5EF4-FFF2-40B4-BE49-F238E27FC236}">
                  <a16:creationId xmlns:a16="http://schemas.microsoft.com/office/drawing/2014/main" id="{0ABB611C-5764-2140-A96D-DBF6CA74550E}"/>
                </a:ext>
              </a:extLst>
            </p:cNvPr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9563;p54">
              <a:extLst>
                <a:ext uri="{FF2B5EF4-FFF2-40B4-BE49-F238E27FC236}">
                  <a16:creationId xmlns:a16="http://schemas.microsoft.com/office/drawing/2014/main" id="{4537E575-AB31-D54F-BF9A-FC29E44B0929}"/>
                </a:ext>
              </a:extLst>
            </p:cNvPr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9564;p54">
              <a:extLst>
                <a:ext uri="{FF2B5EF4-FFF2-40B4-BE49-F238E27FC236}">
                  <a16:creationId xmlns:a16="http://schemas.microsoft.com/office/drawing/2014/main" id="{74B561FD-10B6-6746-8E51-B27482235A68}"/>
                </a:ext>
              </a:extLst>
            </p:cNvPr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4" name="그림 4">
            <a:extLst>
              <a:ext uri="{FF2B5EF4-FFF2-40B4-BE49-F238E27FC236}">
                <a16:creationId xmlns:a16="http://schemas.microsoft.com/office/drawing/2014/main" id="{E375428B-C0BD-4F3D-A1D6-80DB2756DD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1239" y="1065607"/>
            <a:ext cx="8749070" cy="4948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3703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63;p24">
            <a:extLst>
              <a:ext uri="{FF2B5EF4-FFF2-40B4-BE49-F238E27FC236}">
                <a16:creationId xmlns:a16="http://schemas.microsoft.com/office/drawing/2014/main" id="{16358280-275A-644E-8473-20D0E7725A5A}"/>
              </a:ext>
            </a:extLst>
          </p:cNvPr>
          <p:cNvSpPr txBox="1">
            <a:spLocks/>
          </p:cNvSpPr>
          <p:nvPr/>
        </p:nvSpPr>
        <p:spPr>
          <a:xfrm>
            <a:off x="-396672" y="350566"/>
            <a:ext cx="3330580" cy="614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조직도</a:t>
            </a:r>
            <a:endParaRPr lang="ko-KR" altLang="en-US" sz="2800" b="1" kern="0">
              <a:solidFill>
                <a:srgbClr val="FFFFFF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EC8EBA7-910F-B446-A170-3C500FFCB90C}"/>
              </a:ext>
            </a:extLst>
          </p:cNvPr>
          <p:cNvSpPr/>
          <p:nvPr/>
        </p:nvSpPr>
        <p:spPr>
          <a:xfrm>
            <a:off x="4095012" y="977588"/>
            <a:ext cx="868154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ko-KR" altLang="en-US" sz="1850" b="1" kern="0">
              <a:solidFill>
                <a:srgbClr val="FF4F0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38" name="Google Shape;167;p24">
            <a:extLst>
              <a:ext uri="{FF2B5EF4-FFF2-40B4-BE49-F238E27FC236}">
                <a16:creationId xmlns:a16="http://schemas.microsoft.com/office/drawing/2014/main" id="{53EDFB95-8A19-D847-92FB-BD573D7BE5A3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5FD0192-A9BE-6C4B-A223-4023AB4A7B6F}"/>
              </a:ext>
            </a:extLst>
          </p:cNvPr>
          <p:cNvSpPr/>
          <p:nvPr/>
        </p:nvSpPr>
        <p:spPr>
          <a:xfrm>
            <a:off x="1833648" y="1064882"/>
            <a:ext cx="1095172" cy="523220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We</a:t>
            </a:r>
            <a:r>
              <a:rPr lang="en-US" altLang="ko-KR" sz="2800" b="1" kern="0">
                <a:solidFill>
                  <a:srgbClr val="FFFFFF"/>
                </a:solidFill>
                <a:latin typeface="맑은 고딕"/>
                <a:ea typeface="맑은 고딕"/>
              </a:rPr>
              <a:t>b </a:t>
            </a:r>
            <a:endParaRPr lang="ko-KR" altLang="en-US" sz="2800" b="1" kern="0"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grpSp>
        <p:nvGrpSpPr>
          <p:cNvPr id="39" name="Google Shape;9560;p54">
            <a:extLst>
              <a:ext uri="{FF2B5EF4-FFF2-40B4-BE49-F238E27FC236}">
                <a16:creationId xmlns:a16="http://schemas.microsoft.com/office/drawing/2014/main" id="{EE3AC658-BBC4-704F-A53E-258A383571E4}"/>
              </a:ext>
            </a:extLst>
          </p:cNvPr>
          <p:cNvGrpSpPr/>
          <p:nvPr/>
        </p:nvGrpSpPr>
        <p:grpSpPr>
          <a:xfrm>
            <a:off x="2085380" y="1711871"/>
            <a:ext cx="718343" cy="716744"/>
            <a:chOff x="1745217" y="1515471"/>
            <a:chExt cx="343269" cy="342505"/>
          </a:xfrm>
          <a:solidFill>
            <a:schemeClr val="bg1"/>
          </a:solidFill>
        </p:grpSpPr>
        <p:sp>
          <p:nvSpPr>
            <p:cNvPr id="40" name="Google Shape;9561;p54">
              <a:extLst>
                <a:ext uri="{FF2B5EF4-FFF2-40B4-BE49-F238E27FC236}">
                  <a16:creationId xmlns:a16="http://schemas.microsoft.com/office/drawing/2014/main" id="{3C528C59-9CE1-784A-8350-B7B5C5BC565C}"/>
                </a:ext>
              </a:extLst>
            </p:cNvPr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9562;p54">
              <a:extLst>
                <a:ext uri="{FF2B5EF4-FFF2-40B4-BE49-F238E27FC236}">
                  <a16:creationId xmlns:a16="http://schemas.microsoft.com/office/drawing/2014/main" id="{5D403861-510F-914D-B708-AE3692528235}"/>
                </a:ext>
              </a:extLst>
            </p:cNvPr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9563;p54">
              <a:extLst>
                <a:ext uri="{FF2B5EF4-FFF2-40B4-BE49-F238E27FC236}">
                  <a16:creationId xmlns:a16="http://schemas.microsoft.com/office/drawing/2014/main" id="{08FA7F25-C988-AD4D-BB89-16EAC0F9716F}"/>
                </a:ext>
              </a:extLst>
            </p:cNvPr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9564;p54">
              <a:extLst>
                <a:ext uri="{FF2B5EF4-FFF2-40B4-BE49-F238E27FC236}">
                  <a16:creationId xmlns:a16="http://schemas.microsoft.com/office/drawing/2014/main" id="{3E703F18-24F9-A54A-80DC-199C28638889}"/>
                </a:ext>
              </a:extLst>
            </p:cNvPr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" name="그림 3">
            <a:extLst>
              <a:ext uri="{FF2B5EF4-FFF2-40B4-BE49-F238E27FC236}">
                <a16:creationId xmlns:a16="http://schemas.microsoft.com/office/drawing/2014/main" id="{96320BAB-B222-4F48-81CE-CD526B6AA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1239" y="1082115"/>
            <a:ext cx="8749070" cy="4972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079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2"/>
          <p:cNvSpPr txBox="1">
            <a:spLocks noGrp="1"/>
          </p:cNvSpPr>
          <p:nvPr>
            <p:ph type="title"/>
          </p:nvPr>
        </p:nvSpPr>
        <p:spPr>
          <a:xfrm>
            <a:off x="5418354" y="3429000"/>
            <a:ext cx="5701201" cy="133373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ko-KR" altLang="en-US" sz="6400">
                <a:latin typeface="+mj-ea"/>
                <a:ea typeface="+mj-ea"/>
              </a:rPr>
              <a:t>프로젝트 소개</a:t>
            </a:r>
            <a:endParaRPr sz="6400">
              <a:latin typeface="+mj-ea"/>
              <a:ea typeface="+mj-ea"/>
            </a:endParaRPr>
          </a:p>
        </p:txBody>
      </p:sp>
      <p:sp>
        <p:nvSpPr>
          <p:cNvPr id="407" name="Google Shape;407;p32"/>
          <p:cNvSpPr txBox="1">
            <a:spLocks noGrp="1"/>
          </p:cNvSpPr>
          <p:nvPr>
            <p:ph type="subTitle" idx="1"/>
          </p:nvPr>
        </p:nvSpPr>
        <p:spPr>
          <a:xfrm>
            <a:off x="5508664" y="4716763"/>
            <a:ext cx="3803600" cy="6151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ko-KR" altLang="en-US">
                <a:solidFill>
                  <a:srgbClr val="FF4F01"/>
                </a:solidFill>
                <a:latin typeface="+mj-ea"/>
                <a:ea typeface="+mj-ea"/>
              </a:rPr>
              <a:t>주제 및 기획 의도</a:t>
            </a:r>
            <a:endParaRPr>
              <a:solidFill>
                <a:srgbClr val="FF4F01"/>
              </a:solidFill>
              <a:latin typeface="+mj-ea"/>
              <a:ea typeface="+mj-ea"/>
            </a:endParaRPr>
          </a:p>
        </p:txBody>
      </p:sp>
      <p:sp>
        <p:nvSpPr>
          <p:cNvPr id="408" name="Google Shape;408;p32"/>
          <p:cNvSpPr txBox="1">
            <a:spLocks noGrp="1"/>
          </p:cNvSpPr>
          <p:nvPr>
            <p:ph type="title" idx="2"/>
          </p:nvPr>
        </p:nvSpPr>
        <p:spPr>
          <a:xfrm>
            <a:off x="1948564" y="3404321"/>
            <a:ext cx="3270000" cy="162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01</a:t>
            </a:r>
            <a:endParaRPr/>
          </a:p>
        </p:txBody>
      </p:sp>
      <p:sp>
        <p:nvSpPr>
          <p:cNvPr id="409" name="Google Shape;409;p32"/>
          <p:cNvSpPr/>
          <p:nvPr/>
        </p:nvSpPr>
        <p:spPr>
          <a:xfrm>
            <a:off x="2175497" y="5332900"/>
            <a:ext cx="2979600" cy="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768653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63;p24">
            <a:extLst>
              <a:ext uri="{FF2B5EF4-FFF2-40B4-BE49-F238E27FC236}">
                <a16:creationId xmlns:a16="http://schemas.microsoft.com/office/drawing/2014/main" id="{16358280-275A-644E-8473-20D0E7725A5A}"/>
              </a:ext>
            </a:extLst>
          </p:cNvPr>
          <p:cNvSpPr txBox="1">
            <a:spLocks/>
          </p:cNvSpPr>
          <p:nvPr/>
        </p:nvSpPr>
        <p:spPr>
          <a:xfrm>
            <a:off x="-396672" y="362442"/>
            <a:ext cx="3330580" cy="614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채팅방 추가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EC8EBA7-910F-B446-A170-3C500FFCB90C}"/>
              </a:ext>
            </a:extLst>
          </p:cNvPr>
          <p:cNvSpPr/>
          <p:nvPr/>
        </p:nvSpPr>
        <p:spPr>
          <a:xfrm>
            <a:off x="4095012" y="977588"/>
            <a:ext cx="868154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ko-KR" altLang="en-US" sz="1850" b="1" kern="0">
              <a:solidFill>
                <a:srgbClr val="FF4F0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38" name="Google Shape;167;p24">
            <a:extLst>
              <a:ext uri="{FF2B5EF4-FFF2-40B4-BE49-F238E27FC236}">
                <a16:creationId xmlns:a16="http://schemas.microsoft.com/office/drawing/2014/main" id="{53EDFB95-8A19-D847-92FB-BD573D7BE5A3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96E0376-CC42-064D-8F10-93C925626437}"/>
              </a:ext>
            </a:extLst>
          </p:cNvPr>
          <p:cNvSpPr/>
          <p:nvPr/>
        </p:nvSpPr>
        <p:spPr>
          <a:xfrm>
            <a:off x="1833648" y="1064882"/>
            <a:ext cx="1095172" cy="523220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We</a:t>
            </a:r>
            <a:r>
              <a:rPr lang="en-US" altLang="ko-KR" sz="2800" b="1" kern="0">
                <a:solidFill>
                  <a:srgbClr val="FFFFFF"/>
                </a:solidFill>
                <a:latin typeface="맑은 고딕"/>
                <a:ea typeface="맑은 고딕"/>
              </a:rPr>
              <a:t>b </a:t>
            </a:r>
            <a:endParaRPr lang="ko-KR" altLang="en-US" sz="2800" b="1" kern="0"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grpSp>
        <p:nvGrpSpPr>
          <p:cNvPr id="22" name="Google Shape;9560;p54">
            <a:extLst>
              <a:ext uri="{FF2B5EF4-FFF2-40B4-BE49-F238E27FC236}">
                <a16:creationId xmlns:a16="http://schemas.microsoft.com/office/drawing/2014/main" id="{E2006D89-18D9-024D-9015-BAFE49F07FAF}"/>
              </a:ext>
            </a:extLst>
          </p:cNvPr>
          <p:cNvGrpSpPr/>
          <p:nvPr/>
        </p:nvGrpSpPr>
        <p:grpSpPr>
          <a:xfrm>
            <a:off x="2085380" y="1711871"/>
            <a:ext cx="718343" cy="716744"/>
            <a:chOff x="1745217" y="1515471"/>
            <a:chExt cx="343269" cy="342505"/>
          </a:xfrm>
          <a:solidFill>
            <a:schemeClr val="bg1"/>
          </a:solidFill>
        </p:grpSpPr>
        <p:sp>
          <p:nvSpPr>
            <p:cNvPr id="39" name="Google Shape;9561;p54">
              <a:extLst>
                <a:ext uri="{FF2B5EF4-FFF2-40B4-BE49-F238E27FC236}">
                  <a16:creationId xmlns:a16="http://schemas.microsoft.com/office/drawing/2014/main" id="{608F291E-5F4E-FA4F-8B9C-A4D5FB8EC061}"/>
                </a:ext>
              </a:extLst>
            </p:cNvPr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9562;p54">
              <a:extLst>
                <a:ext uri="{FF2B5EF4-FFF2-40B4-BE49-F238E27FC236}">
                  <a16:creationId xmlns:a16="http://schemas.microsoft.com/office/drawing/2014/main" id="{0C29DBE1-7B01-BD42-86A7-7F525D4BDFB3}"/>
                </a:ext>
              </a:extLst>
            </p:cNvPr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9563;p54">
              <a:extLst>
                <a:ext uri="{FF2B5EF4-FFF2-40B4-BE49-F238E27FC236}">
                  <a16:creationId xmlns:a16="http://schemas.microsoft.com/office/drawing/2014/main" id="{EC72B402-FE61-274D-9456-22F10FF31A25}"/>
                </a:ext>
              </a:extLst>
            </p:cNvPr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9564;p54">
              <a:extLst>
                <a:ext uri="{FF2B5EF4-FFF2-40B4-BE49-F238E27FC236}">
                  <a16:creationId xmlns:a16="http://schemas.microsoft.com/office/drawing/2014/main" id="{DBB1D836-6846-384B-8F84-B29ED29AB275}"/>
                </a:ext>
              </a:extLst>
            </p:cNvPr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3" name="Google Shape;9180;p53">
            <a:extLst>
              <a:ext uri="{FF2B5EF4-FFF2-40B4-BE49-F238E27FC236}">
                <a16:creationId xmlns:a16="http://schemas.microsoft.com/office/drawing/2014/main" id="{EE59538E-0135-5545-AE22-D96C1839A973}"/>
              </a:ext>
            </a:extLst>
          </p:cNvPr>
          <p:cNvGrpSpPr/>
          <p:nvPr/>
        </p:nvGrpSpPr>
        <p:grpSpPr>
          <a:xfrm rot="2682572">
            <a:off x="1471276" y="1820075"/>
            <a:ext cx="423527" cy="425009"/>
            <a:chOff x="5779408" y="3699191"/>
            <a:chExt cx="317645" cy="318757"/>
          </a:xfrm>
          <a:solidFill>
            <a:schemeClr val="bg1"/>
          </a:solidFill>
        </p:grpSpPr>
        <p:sp>
          <p:nvSpPr>
            <p:cNvPr id="44" name="Google Shape;9181;p53">
              <a:extLst>
                <a:ext uri="{FF2B5EF4-FFF2-40B4-BE49-F238E27FC236}">
                  <a16:creationId xmlns:a16="http://schemas.microsoft.com/office/drawing/2014/main" id="{659AEEB6-71AC-894D-879E-1B8B40034F13}"/>
                </a:ext>
              </a:extLst>
            </p:cNvPr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9182;p53">
              <a:extLst>
                <a:ext uri="{FF2B5EF4-FFF2-40B4-BE49-F238E27FC236}">
                  <a16:creationId xmlns:a16="http://schemas.microsoft.com/office/drawing/2014/main" id="{BF7136AC-4BF6-EC4D-888B-68D69BFC072F}"/>
                </a:ext>
              </a:extLst>
            </p:cNvPr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" name="그림 3">
            <a:extLst>
              <a:ext uri="{FF2B5EF4-FFF2-40B4-BE49-F238E27FC236}">
                <a16:creationId xmlns:a16="http://schemas.microsoft.com/office/drawing/2014/main" id="{302A0102-D9D4-4038-ACB5-0594194C0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4852" y="85508"/>
            <a:ext cx="8732683" cy="667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1362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63;p24">
            <a:extLst>
              <a:ext uri="{FF2B5EF4-FFF2-40B4-BE49-F238E27FC236}">
                <a16:creationId xmlns:a16="http://schemas.microsoft.com/office/drawing/2014/main" id="{16358280-275A-644E-8473-20D0E7725A5A}"/>
              </a:ext>
            </a:extLst>
          </p:cNvPr>
          <p:cNvSpPr txBox="1">
            <a:spLocks/>
          </p:cNvSpPr>
          <p:nvPr/>
        </p:nvSpPr>
        <p:spPr>
          <a:xfrm>
            <a:off x="-396672" y="362442"/>
            <a:ext cx="3330580" cy="614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사용자 추가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EC8EBA7-910F-B446-A170-3C500FFCB90C}"/>
              </a:ext>
            </a:extLst>
          </p:cNvPr>
          <p:cNvSpPr/>
          <p:nvPr/>
        </p:nvSpPr>
        <p:spPr>
          <a:xfrm>
            <a:off x="4095012" y="977588"/>
            <a:ext cx="868154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ko-KR" altLang="en-US" sz="1850" b="1" kern="0">
              <a:solidFill>
                <a:srgbClr val="FF4F0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38" name="Google Shape;167;p24">
            <a:extLst>
              <a:ext uri="{FF2B5EF4-FFF2-40B4-BE49-F238E27FC236}">
                <a16:creationId xmlns:a16="http://schemas.microsoft.com/office/drawing/2014/main" id="{53EDFB95-8A19-D847-92FB-BD573D7BE5A3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96E0376-CC42-064D-8F10-93C925626437}"/>
              </a:ext>
            </a:extLst>
          </p:cNvPr>
          <p:cNvSpPr/>
          <p:nvPr/>
        </p:nvSpPr>
        <p:spPr>
          <a:xfrm>
            <a:off x="1833648" y="1064882"/>
            <a:ext cx="1095172" cy="523220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We</a:t>
            </a:r>
            <a:r>
              <a:rPr lang="en-US" altLang="ko-KR" sz="2800" b="1" kern="0">
                <a:solidFill>
                  <a:srgbClr val="FFFFFF"/>
                </a:solidFill>
                <a:latin typeface="맑은 고딕"/>
                <a:ea typeface="맑은 고딕"/>
              </a:rPr>
              <a:t>b </a:t>
            </a:r>
            <a:endParaRPr lang="ko-KR" altLang="en-US" sz="2800" b="1" kern="0"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grpSp>
        <p:nvGrpSpPr>
          <p:cNvPr id="22" name="Google Shape;9560;p54">
            <a:extLst>
              <a:ext uri="{FF2B5EF4-FFF2-40B4-BE49-F238E27FC236}">
                <a16:creationId xmlns:a16="http://schemas.microsoft.com/office/drawing/2014/main" id="{E2006D89-18D9-024D-9015-BAFE49F07FAF}"/>
              </a:ext>
            </a:extLst>
          </p:cNvPr>
          <p:cNvGrpSpPr/>
          <p:nvPr/>
        </p:nvGrpSpPr>
        <p:grpSpPr>
          <a:xfrm>
            <a:off x="2085380" y="1711871"/>
            <a:ext cx="718343" cy="716744"/>
            <a:chOff x="1745217" y="1515471"/>
            <a:chExt cx="343269" cy="342505"/>
          </a:xfrm>
          <a:solidFill>
            <a:schemeClr val="bg1"/>
          </a:solidFill>
        </p:grpSpPr>
        <p:sp>
          <p:nvSpPr>
            <p:cNvPr id="39" name="Google Shape;9561;p54">
              <a:extLst>
                <a:ext uri="{FF2B5EF4-FFF2-40B4-BE49-F238E27FC236}">
                  <a16:creationId xmlns:a16="http://schemas.microsoft.com/office/drawing/2014/main" id="{608F291E-5F4E-FA4F-8B9C-A4D5FB8EC061}"/>
                </a:ext>
              </a:extLst>
            </p:cNvPr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9562;p54">
              <a:extLst>
                <a:ext uri="{FF2B5EF4-FFF2-40B4-BE49-F238E27FC236}">
                  <a16:creationId xmlns:a16="http://schemas.microsoft.com/office/drawing/2014/main" id="{0C29DBE1-7B01-BD42-86A7-7F525D4BDFB3}"/>
                </a:ext>
              </a:extLst>
            </p:cNvPr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9563;p54">
              <a:extLst>
                <a:ext uri="{FF2B5EF4-FFF2-40B4-BE49-F238E27FC236}">
                  <a16:creationId xmlns:a16="http://schemas.microsoft.com/office/drawing/2014/main" id="{EC72B402-FE61-274D-9456-22F10FF31A25}"/>
                </a:ext>
              </a:extLst>
            </p:cNvPr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9564;p54">
              <a:extLst>
                <a:ext uri="{FF2B5EF4-FFF2-40B4-BE49-F238E27FC236}">
                  <a16:creationId xmlns:a16="http://schemas.microsoft.com/office/drawing/2014/main" id="{DBB1D836-6846-384B-8F84-B29ED29AB275}"/>
                </a:ext>
              </a:extLst>
            </p:cNvPr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3" name="Google Shape;9180;p53">
            <a:extLst>
              <a:ext uri="{FF2B5EF4-FFF2-40B4-BE49-F238E27FC236}">
                <a16:creationId xmlns:a16="http://schemas.microsoft.com/office/drawing/2014/main" id="{EE59538E-0135-5545-AE22-D96C1839A973}"/>
              </a:ext>
            </a:extLst>
          </p:cNvPr>
          <p:cNvGrpSpPr/>
          <p:nvPr/>
        </p:nvGrpSpPr>
        <p:grpSpPr>
          <a:xfrm rot="2682572">
            <a:off x="1471276" y="1820075"/>
            <a:ext cx="423527" cy="425009"/>
            <a:chOff x="5779408" y="3699191"/>
            <a:chExt cx="317645" cy="318757"/>
          </a:xfrm>
          <a:solidFill>
            <a:schemeClr val="bg1"/>
          </a:solidFill>
        </p:grpSpPr>
        <p:sp>
          <p:nvSpPr>
            <p:cNvPr id="44" name="Google Shape;9181;p53">
              <a:extLst>
                <a:ext uri="{FF2B5EF4-FFF2-40B4-BE49-F238E27FC236}">
                  <a16:creationId xmlns:a16="http://schemas.microsoft.com/office/drawing/2014/main" id="{659AEEB6-71AC-894D-879E-1B8B40034F13}"/>
                </a:ext>
              </a:extLst>
            </p:cNvPr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9182;p53">
              <a:extLst>
                <a:ext uri="{FF2B5EF4-FFF2-40B4-BE49-F238E27FC236}">
                  <a16:creationId xmlns:a16="http://schemas.microsoft.com/office/drawing/2014/main" id="{BF7136AC-4BF6-EC4D-888B-68D69BFC072F}"/>
                </a:ext>
              </a:extLst>
            </p:cNvPr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4" name="그림 4">
            <a:extLst>
              <a:ext uri="{FF2B5EF4-FFF2-40B4-BE49-F238E27FC236}">
                <a16:creationId xmlns:a16="http://schemas.microsoft.com/office/drawing/2014/main" id="{50469D19-C08E-43EB-A384-CAD66D6918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819" y="14464"/>
            <a:ext cx="8880167" cy="682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9193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63;p24">
            <a:extLst>
              <a:ext uri="{FF2B5EF4-FFF2-40B4-BE49-F238E27FC236}">
                <a16:creationId xmlns:a16="http://schemas.microsoft.com/office/drawing/2014/main" id="{16358280-275A-644E-8473-20D0E7725A5A}"/>
              </a:ext>
            </a:extLst>
          </p:cNvPr>
          <p:cNvSpPr txBox="1">
            <a:spLocks/>
          </p:cNvSpPr>
          <p:nvPr/>
        </p:nvSpPr>
        <p:spPr>
          <a:xfrm>
            <a:off x="-396672" y="350564"/>
            <a:ext cx="3330580" cy="614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공개 대화방 검색</a:t>
            </a:r>
            <a:endParaRPr lang="ko-KR" altLang="en-US" sz="2800" b="1" kern="0">
              <a:solidFill>
                <a:srgbClr val="FFFFFF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EC8EBA7-910F-B446-A170-3C500FFCB90C}"/>
              </a:ext>
            </a:extLst>
          </p:cNvPr>
          <p:cNvSpPr/>
          <p:nvPr/>
        </p:nvSpPr>
        <p:spPr>
          <a:xfrm>
            <a:off x="4095012" y="977588"/>
            <a:ext cx="868154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ko-KR" altLang="en-US" sz="1850" b="1" kern="0">
              <a:solidFill>
                <a:srgbClr val="FF4F0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38" name="Google Shape;167;p24">
            <a:extLst>
              <a:ext uri="{FF2B5EF4-FFF2-40B4-BE49-F238E27FC236}">
                <a16:creationId xmlns:a16="http://schemas.microsoft.com/office/drawing/2014/main" id="{53EDFB95-8A19-D847-92FB-BD573D7BE5A3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4A136DC-DA4F-B74D-92EA-C0FA515D0A0E}"/>
              </a:ext>
            </a:extLst>
          </p:cNvPr>
          <p:cNvSpPr/>
          <p:nvPr/>
        </p:nvSpPr>
        <p:spPr>
          <a:xfrm>
            <a:off x="1833648" y="1064882"/>
            <a:ext cx="1095172" cy="523220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We</a:t>
            </a:r>
            <a:r>
              <a:rPr lang="en-US" altLang="ko-KR" sz="2800" b="1" kern="0">
                <a:solidFill>
                  <a:srgbClr val="FFFFFF"/>
                </a:solidFill>
                <a:latin typeface="맑은 고딕"/>
                <a:ea typeface="맑은 고딕"/>
              </a:rPr>
              <a:t>b </a:t>
            </a:r>
            <a:endParaRPr lang="ko-KR" altLang="en-US" sz="2800" b="1" kern="0"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grpSp>
        <p:nvGrpSpPr>
          <p:cNvPr id="22" name="Google Shape;11021;p56">
            <a:extLst>
              <a:ext uri="{FF2B5EF4-FFF2-40B4-BE49-F238E27FC236}">
                <a16:creationId xmlns:a16="http://schemas.microsoft.com/office/drawing/2014/main" id="{DD569A9A-5F56-3E44-BCCB-B0D29FD90C39}"/>
              </a:ext>
            </a:extLst>
          </p:cNvPr>
          <p:cNvGrpSpPr/>
          <p:nvPr/>
        </p:nvGrpSpPr>
        <p:grpSpPr>
          <a:xfrm>
            <a:off x="2143040" y="1647997"/>
            <a:ext cx="603023" cy="497265"/>
            <a:chOff x="3074027" y="1983777"/>
            <a:chExt cx="380604" cy="313854"/>
          </a:xfrm>
          <a:solidFill>
            <a:schemeClr val="bg1"/>
          </a:solidFill>
        </p:grpSpPr>
        <p:sp>
          <p:nvSpPr>
            <p:cNvPr id="39" name="Google Shape;11022;p56">
              <a:extLst>
                <a:ext uri="{FF2B5EF4-FFF2-40B4-BE49-F238E27FC236}">
                  <a16:creationId xmlns:a16="http://schemas.microsoft.com/office/drawing/2014/main" id="{5E086542-B1A3-3545-8DD2-9F3A6EEAF3FC}"/>
                </a:ext>
              </a:extLst>
            </p:cNvPr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11024;p56">
              <a:extLst>
                <a:ext uri="{FF2B5EF4-FFF2-40B4-BE49-F238E27FC236}">
                  <a16:creationId xmlns:a16="http://schemas.microsoft.com/office/drawing/2014/main" id="{277262F9-D229-7341-9C3E-69147A993497}"/>
                </a:ext>
              </a:extLst>
            </p:cNvPr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11025;p56">
              <a:extLst>
                <a:ext uri="{FF2B5EF4-FFF2-40B4-BE49-F238E27FC236}">
                  <a16:creationId xmlns:a16="http://schemas.microsoft.com/office/drawing/2014/main" id="{B58EEEB6-D18C-EB40-B577-8FEED5832F2A}"/>
                </a:ext>
              </a:extLst>
            </p:cNvPr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11026;p56">
              <a:extLst>
                <a:ext uri="{FF2B5EF4-FFF2-40B4-BE49-F238E27FC236}">
                  <a16:creationId xmlns:a16="http://schemas.microsoft.com/office/drawing/2014/main" id="{696144AC-94A4-E540-A321-08C6DD488A71}"/>
                </a:ext>
              </a:extLst>
            </p:cNvPr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5" name="그림 5">
            <a:extLst>
              <a:ext uri="{FF2B5EF4-FFF2-40B4-BE49-F238E27FC236}">
                <a16:creationId xmlns:a16="http://schemas.microsoft.com/office/drawing/2014/main" id="{884C8EAA-FBBF-4949-AA9D-79489BC30E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6400" y="1066921"/>
            <a:ext cx="6585974" cy="521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8283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63;p24">
            <a:extLst>
              <a:ext uri="{FF2B5EF4-FFF2-40B4-BE49-F238E27FC236}">
                <a16:creationId xmlns:a16="http://schemas.microsoft.com/office/drawing/2014/main" id="{16358280-275A-644E-8473-20D0E7725A5A}"/>
              </a:ext>
            </a:extLst>
          </p:cNvPr>
          <p:cNvSpPr txBox="1">
            <a:spLocks/>
          </p:cNvSpPr>
          <p:nvPr/>
        </p:nvSpPr>
        <p:spPr>
          <a:xfrm>
            <a:off x="-396672" y="350564"/>
            <a:ext cx="3330580" cy="614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우측 추가 창</a:t>
            </a:r>
            <a:endParaRPr lang="ko-KR" altLang="en-US" sz="2800" b="1" kern="0">
              <a:solidFill>
                <a:srgbClr val="FFFFFF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EC8EBA7-910F-B446-A170-3C500FFCB90C}"/>
              </a:ext>
            </a:extLst>
          </p:cNvPr>
          <p:cNvSpPr/>
          <p:nvPr/>
        </p:nvSpPr>
        <p:spPr>
          <a:xfrm>
            <a:off x="4095012" y="977588"/>
            <a:ext cx="8681545" cy="3845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ts val="2507"/>
              </a:lnSpc>
              <a:buClr>
                <a:srgbClr val="000000"/>
              </a:buClr>
            </a:pPr>
            <a:endParaRPr lang="ko-KR" altLang="en-US" sz="1850" b="1" kern="0">
              <a:solidFill>
                <a:srgbClr val="FF4F0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</a:endParaRPr>
          </a:p>
        </p:txBody>
      </p:sp>
      <p:sp>
        <p:nvSpPr>
          <p:cNvPr id="38" name="Google Shape;167;p24">
            <a:extLst>
              <a:ext uri="{FF2B5EF4-FFF2-40B4-BE49-F238E27FC236}">
                <a16:creationId xmlns:a16="http://schemas.microsoft.com/office/drawing/2014/main" id="{53EDFB95-8A19-D847-92FB-BD573D7BE5A3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4A136DC-DA4F-B74D-92EA-C0FA515D0A0E}"/>
              </a:ext>
            </a:extLst>
          </p:cNvPr>
          <p:cNvSpPr/>
          <p:nvPr/>
        </p:nvSpPr>
        <p:spPr>
          <a:xfrm>
            <a:off x="1833648" y="1064882"/>
            <a:ext cx="1095172" cy="523220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algn="r" defTabSz="1219170"/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We</a:t>
            </a:r>
            <a:r>
              <a:rPr lang="en-US" altLang="ko-KR" sz="2800" b="1" kern="0">
                <a:solidFill>
                  <a:srgbClr val="FFFFFF"/>
                </a:solidFill>
                <a:latin typeface="맑은 고딕"/>
                <a:ea typeface="맑은 고딕"/>
              </a:rPr>
              <a:t>b </a:t>
            </a:r>
            <a:endParaRPr lang="ko-KR" altLang="en-US" sz="2800" b="1" kern="0"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grpSp>
        <p:nvGrpSpPr>
          <p:cNvPr id="22" name="Google Shape;11021;p56">
            <a:extLst>
              <a:ext uri="{FF2B5EF4-FFF2-40B4-BE49-F238E27FC236}">
                <a16:creationId xmlns:a16="http://schemas.microsoft.com/office/drawing/2014/main" id="{DD569A9A-5F56-3E44-BCCB-B0D29FD90C39}"/>
              </a:ext>
            </a:extLst>
          </p:cNvPr>
          <p:cNvGrpSpPr/>
          <p:nvPr/>
        </p:nvGrpSpPr>
        <p:grpSpPr>
          <a:xfrm>
            <a:off x="2143040" y="1647997"/>
            <a:ext cx="603023" cy="497265"/>
            <a:chOff x="3074027" y="1983777"/>
            <a:chExt cx="380604" cy="313854"/>
          </a:xfrm>
          <a:solidFill>
            <a:schemeClr val="bg1"/>
          </a:solidFill>
        </p:grpSpPr>
        <p:sp>
          <p:nvSpPr>
            <p:cNvPr id="39" name="Google Shape;11022;p56">
              <a:extLst>
                <a:ext uri="{FF2B5EF4-FFF2-40B4-BE49-F238E27FC236}">
                  <a16:creationId xmlns:a16="http://schemas.microsoft.com/office/drawing/2014/main" id="{5E086542-B1A3-3545-8DD2-9F3A6EEAF3FC}"/>
                </a:ext>
              </a:extLst>
            </p:cNvPr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11024;p56">
              <a:extLst>
                <a:ext uri="{FF2B5EF4-FFF2-40B4-BE49-F238E27FC236}">
                  <a16:creationId xmlns:a16="http://schemas.microsoft.com/office/drawing/2014/main" id="{277262F9-D229-7341-9C3E-69147A993497}"/>
                </a:ext>
              </a:extLst>
            </p:cNvPr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11025;p56">
              <a:extLst>
                <a:ext uri="{FF2B5EF4-FFF2-40B4-BE49-F238E27FC236}">
                  <a16:creationId xmlns:a16="http://schemas.microsoft.com/office/drawing/2014/main" id="{B58EEEB6-D18C-EB40-B577-8FEED5832F2A}"/>
                </a:ext>
              </a:extLst>
            </p:cNvPr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11026;p56">
              <a:extLst>
                <a:ext uri="{FF2B5EF4-FFF2-40B4-BE49-F238E27FC236}">
                  <a16:creationId xmlns:a16="http://schemas.microsoft.com/office/drawing/2014/main" id="{696144AC-94A4-E540-A321-08C6DD488A71}"/>
                </a:ext>
              </a:extLst>
            </p:cNvPr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" name="그림 4">
            <a:extLst>
              <a:ext uri="{FF2B5EF4-FFF2-40B4-BE49-F238E27FC236}">
                <a16:creationId xmlns:a16="http://schemas.microsoft.com/office/drawing/2014/main" id="{FF65953B-A8CA-4696-86FD-EACCFAA8BC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1239" y="76648"/>
            <a:ext cx="8724490" cy="670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308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406;p32">
            <a:extLst>
              <a:ext uri="{FF2B5EF4-FFF2-40B4-BE49-F238E27FC236}">
                <a16:creationId xmlns:a16="http://schemas.microsoft.com/office/drawing/2014/main" id="{D9660BC6-747F-4141-BACB-FFB91AE73F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18354" y="3429000"/>
            <a:ext cx="5701201" cy="133373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ko-KR" altLang="en-US" sz="6400">
                <a:latin typeface="맑은 고딕"/>
                <a:ea typeface="맑은 고딕"/>
              </a:rPr>
              <a:t>업무 분담</a:t>
            </a:r>
          </a:p>
        </p:txBody>
      </p:sp>
      <p:sp>
        <p:nvSpPr>
          <p:cNvPr id="8" name="Google Shape;407;p32">
            <a:extLst>
              <a:ext uri="{FF2B5EF4-FFF2-40B4-BE49-F238E27FC236}">
                <a16:creationId xmlns:a16="http://schemas.microsoft.com/office/drawing/2014/main" id="{FA528B8D-CC3D-4015-8B2A-1074B7E5A0B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508664" y="4716763"/>
            <a:ext cx="3803600" cy="6151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ko-KR" altLang="en-US" sz="2100">
                <a:solidFill>
                  <a:srgbClr val="FF4F01"/>
                </a:solidFill>
                <a:latin typeface="맑은 고딕"/>
                <a:ea typeface="맑은 고딕"/>
              </a:rPr>
              <a:t>개발 중 역할 계획</a:t>
            </a:r>
          </a:p>
        </p:txBody>
      </p:sp>
      <p:sp>
        <p:nvSpPr>
          <p:cNvPr id="10" name="Google Shape;408;p32">
            <a:extLst>
              <a:ext uri="{FF2B5EF4-FFF2-40B4-BE49-F238E27FC236}">
                <a16:creationId xmlns:a16="http://schemas.microsoft.com/office/drawing/2014/main" id="{F8213143-044B-4BC7-80C7-81711C1D85A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948564" y="3404321"/>
            <a:ext cx="3270000" cy="162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700"/>
              <a:t>05</a:t>
            </a:r>
            <a:endParaRPr lang="en-US" altLang="ko-KR" sz="13700"/>
          </a:p>
        </p:txBody>
      </p:sp>
      <p:sp>
        <p:nvSpPr>
          <p:cNvPr id="12" name="Google Shape;409;p32">
            <a:extLst>
              <a:ext uri="{FF2B5EF4-FFF2-40B4-BE49-F238E27FC236}">
                <a16:creationId xmlns:a16="http://schemas.microsoft.com/office/drawing/2014/main" id="{D16351A3-1462-4BF1-84A6-F225CD597BD2}"/>
              </a:ext>
            </a:extLst>
          </p:cNvPr>
          <p:cNvSpPr/>
          <p:nvPr/>
        </p:nvSpPr>
        <p:spPr>
          <a:xfrm>
            <a:off x="2175497" y="5332900"/>
            <a:ext cx="2979600" cy="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712585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63;p24">
            <a:extLst>
              <a:ext uri="{FF2B5EF4-FFF2-40B4-BE49-F238E27FC236}">
                <a16:creationId xmlns:a16="http://schemas.microsoft.com/office/drawing/2014/main" id="{33A70525-620A-4A13-9DB4-8B93BE298DDF}"/>
              </a:ext>
            </a:extLst>
          </p:cNvPr>
          <p:cNvSpPr txBox="1">
            <a:spLocks/>
          </p:cNvSpPr>
          <p:nvPr/>
        </p:nvSpPr>
        <p:spPr>
          <a:xfrm>
            <a:off x="-237065" y="357788"/>
            <a:ext cx="3165824" cy="614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/>
            <a:r>
              <a:rPr lang="en-US" altLang="ko-KR" sz="3200" b="1" kern="0">
                <a:solidFill>
                  <a:srgbClr val="FFFFFF"/>
                </a:solidFill>
                <a:latin typeface="맑은 고딕"/>
                <a:ea typeface="맑은 고딕"/>
              </a:rPr>
              <a:t>역할</a:t>
            </a:r>
            <a:endParaRPr lang="en-US" altLang="ko-KR" sz="3200" b="1" kern="0">
              <a:solidFill>
                <a:srgbClr val="FFFFFF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7" name="Google Shape;167;p24">
            <a:extLst>
              <a:ext uri="{FF2B5EF4-FFF2-40B4-BE49-F238E27FC236}">
                <a16:creationId xmlns:a16="http://schemas.microsoft.com/office/drawing/2014/main" id="{08D296C9-E793-41C2-8924-561C96C2DDF3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14" name="Google Shape;10711;p56">
            <a:extLst>
              <a:ext uri="{FF2B5EF4-FFF2-40B4-BE49-F238E27FC236}">
                <a16:creationId xmlns:a16="http://schemas.microsoft.com/office/drawing/2014/main" id="{6C85A907-03BC-4D57-9455-5349F48EFBBC}"/>
              </a:ext>
            </a:extLst>
          </p:cNvPr>
          <p:cNvGrpSpPr/>
          <p:nvPr/>
        </p:nvGrpSpPr>
        <p:grpSpPr>
          <a:xfrm>
            <a:off x="5903076" y="1822776"/>
            <a:ext cx="832055" cy="1221376"/>
            <a:chOff x="6703732" y="3346936"/>
            <a:chExt cx="264813" cy="352693"/>
          </a:xfrm>
        </p:grpSpPr>
        <p:sp>
          <p:nvSpPr>
            <p:cNvPr id="9" name="Google Shape;10712;p56">
              <a:extLst>
                <a:ext uri="{FF2B5EF4-FFF2-40B4-BE49-F238E27FC236}">
                  <a16:creationId xmlns:a16="http://schemas.microsoft.com/office/drawing/2014/main" id="{FDAB48C7-07F6-4348-AB59-892ECB10374D}"/>
                </a:ext>
              </a:extLst>
            </p:cNvPr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10713;p56">
              <a:extLst>
                <a:ext uri="{FF2B5EF4-FFF2-40B4-BE49-F238E27FC236}">
                  <a16:creationId xmlns:a16="http://schemas.microsoft.com/office/drawing/2014/main" id="{F6537A9F-3A4B-4E0E-87C3-DB3D5995C161}"/>
                </a:ext>
              </a:extLst>
            </p:cNvPr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10714;p56">
              <a:extLst>
                <a:ext uri="{FF2B5EF4-FFF2-40B4-BE49-F238E27FC236}">
                  <a16:creationId xmlns:a16="http://schemas.microsoft.com/office/drawing/2014/main" id="{ED7EFBC7-B072-4C26-846A-53006FB687BE}"/>
                </a:ext>
              </a:extLst>
            </p:cNvPr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" name="Google Shape;10715;p56">
              <a:extLst>
                <a:ext uri="{FF2B5EF4-FFF2-40B4-BE49-F238E27FC236}">
                  <a16:creationId xmlns:a16="http://schemas.microsoft.com/office/drawing/2014/main" id="{8C8B53A5-A7E4-4197-9D17-C8229C3205A4}"/>
                </a:ext>
              </a:extLst>
            </p:cNvPr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10716;p56">
              <a:extLst>
                <a:ext uri="{FF2B5EF4-FFF2-40B4-BE49-F238E27FC236}">
                  <a16:creationId xmlns:a16="http://schemas.microsoft.com/office/drawing/2014/main" id="{8E35D20C-3EC7-41C3-BA29-4FDFFCCDB52A}"/>
                </a:ext>
              </a:extLst>
            </p:cNvPr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0" name="Google Shape;11181;p56">
            <a:extLst>
              <a:ext uri="{FF2B5EF4-FFF2-40B4-BE49-F238E27FC236}">
                <a16:creationId xmlns:a16="http://schemas.microsoft.com/office/drawing/2014/main" id="{A2E03C29-174A-417F-90DD-8A969CF14AF8}"/>
              </a:ext>
            </a:extLst>
          </p:cNvPr>
          <p:cNvGrpSpPr/>
          <p:nvPr/>
        </p:nvGrpSpPr>
        <p:grpSpPr>
          <a:xfrm>
            <a:off x="10454010" y="1889729"/>
            <a:ext cx="833440" cy="1181876"/>
            <a:chOff x="7144274" y="1500213"/>
            <a:chExt cx="282174" cy="355735"/>
          </a:xfrm>
        </p:grpSpPr>
        <p:sp>
          <p:nvSpPr>
            <p:cNvPr id="24" name="Google Shape;11182;p56">
              <a:extLst>
                <a:ext uri="{FF2B5EF4-FFF2-40B4-BE49-F238E27FC236}">
                  <a16:creationId xmlns:a16="http://schemas.microsoft.com/office/drawing/2014/main" id="{C55911BC-87C1-4660-8720-AA057F294835}"/>
                </a:ext>
              </a:extLst>
            </p:cNvPr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11183;p56">
              <a:extLst>
                <a:ext uri="{FF2B5EF4-FFF2-40B4-BE49-F238E27FC236}">
                  <a16:creationId xmlns:a16="http://schemas.microsoft.com/office/drawing/2014/main" id="{BDB2E054-6449-454E-8000-CDB22AEFB13D}"/>
                </a:ext>
              </a:extLst>
            </p:cNvPr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11184;p56">
              <a:extLst>
                <a:ext uri="{FF2B5EF4-FFF2-40B4-BE49-F238E27FC236}">
                  <a16:creationId xmlns:a16="http://schemas.microsoft.com/office/drawing/2014/main" id="{CA6D3B58-548F-4F64-A3E0-DA9DFD2B1474}"/>
                </a:ext>
              </a:extLst>
            </p:cNvPr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1185;p56">
              <a:extLst>
                <a:ext uri="{FF2B5EF4-FFF2-40B4-BE49-F238E27FC236}">
                  <a16:creationId xmlns:a16="http://schemas.microsoft.com/office/drawing/2014/main" id="{C6DB0304-0E42-45C4-B8ED-E4A3DFC79A3D}"/>
                </a:ext>
              </a:extLst>
            </p:cNvPr>
            <p:cNvSpPr/>
            <p:nvPr/>
          </p:nvSpPr>
          <p:spPr>
            <a:xfrm>
              <a:off x="7144274" y="1500213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11186;p56">
              <a:extLst>
                <a:ext uri="{FF2B5EF4-FFF2-40B4-BE49-F238E27FC236}">
                  <a16:creationId xmlns:a16="http://schemas.microsoft.com/office/drawing/2014/main" id="{F97D7E7F-1142-4DED-B8A5-DE870AA17EF1}"/>
                </a:ext>
              </a:extLst>
            </p:cNvPr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11187;p56">
              <a:extLst>
                <a:ext uri="{FF2B5EF4-FFF2-40B4-BE49-F238E27FC236}">
                  <a16:creationId xmlns:a16="http://schemas.microsoft.com/office/drawing/2014/main" id="{17479350-72AE-4FA2-8C22-C8BD0AB91CD4}"/>
                </a:ext>
              </a:extLst>
            </p:cNvPr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6" name="Google Shape;10939;p56">
            <a:extLst>
              <a:ext uri="{FF2B5EF4-FFF2-40B4-BE49-F238E27FC236}">
                <a16:creationId xmlns:a16="http://schemas.microsoft.com/office/drawing/2014/main" id="{3306865D-D925-4144-A9E9-F687FD85991E}"/>
              </a:ext>
            </a:extLst>
          </p:cNvPr>
          <p:cNvGrpSpPr/>
          <p:nvPr/>
        </p:nvGrpSpPr>
        <p:grpSpPr>
          <a:xfrm>
            <a:off x="3703119" y="1827023"/>
            <a:ext cx="927853" cy="1236320"/>
            <a:chOff x="7594288" y="2415259"/>
            <a:chExt cx="279513" cy="355735"/>
          </a:xfrm>
        </p:grpSpPr>
        <p:sp>
          <p:nvSpPr>
            <p:cNvPr id="40" name="Google Shape;10940;p56">
              <a:extLst>
                <a:ext uri="{FF2B5EF4-FFF2-40B4-BE49-F238E27FC236}">
                  <a16:creationId xmlns:a16="http://schemas.microsoft.com/office/drawing/2014/main" id="{35ED30D7-7F46-4E03-A54E-88B94E4657FF}"/>
                </a:ext>
              </a:extLst>
            </p:cNvPr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10941;p56">
              <a:extLst>
                <a:ext uri="{FF2B5EF4-FFF2-40B4-BE49-F238E27FC236}">
                  <a16:creationId xmlns:a16="http://schemas.microsoft.com/office/drawing/2014/main" id="{D4D8AA69-9867-4630-B483-176385188B97}"/>
                </a:ext>
              </a:extLst>
            </p:cNvPr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10942;p56">
              <a:extLst>
                <a:ext uri="{FF2B5EF4-FFF2-40B4-BE49-F238E27FC236}">
                  <a16:creationId xmlns:a16="http://schemas.microsoft.com/office/drawing/2014/main" id="{16C73B87-5907-4C4D-B252-562797C16A4F}"/>
                </a:ext>
              </a:extLst>
            </p:cNvPr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10943;p56">
              <a:extLst>
                <a:ext uri="{FF2B5EF4-FFF2-40B4-BE49-F238E27FC236}">
                  <a16:creationId xmlns:a16="http://schemas.microsoft.com/office/drawing/2014/main" id="{9622741E-F95C-4813-A48A-9AFFE77ECF8B}"/>
                </a:ext>
              </a:extLst>
            </p:cNvPr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10944;p56">
              <a:extLst>
                <a:ext uri="{FF2B5EF4-FFF2-40B4-BE49-F238E27FC236}">
                  <a16:creationId xmlns:a16="http://schemas.microsoft.com/office/drawing/2014/main" id="{089DA000-6452-4B12-81B9-45EFAD3A526B}"/>
                </a:ext>
              </a:extLst>
            </p:cNvPr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10945;p56">
              <a:extLst>
                <a:ext uri="{FF2B5EF4-FFF2-40B4-BE49-F238E27FC236}">
                  <a16:creationId xmlns:a16="http://schemas.microsoft.com/office/drawing/2014/main" id="{DF71015E-6ABC-430B-8DEF-7C26FCE6C679}"/>
                </a:ext>
              </a:extLst>
            </p:cNvPr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36D4F49-2942-4DDB-B1D9-1C7E355A8881}"/>
              </a:ext>
            </a:extLst>
          </p:cNvPr>
          <p:cNvSpPr txBox="1"/>
          <p:nvPr/>
        </p:nvSpPr>
        <p:spPr>
          <a:xfrm>
            <a:off x="3233058" y="3429000"/>
            <a:ext cx="188322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b="1">
                <a:solidFill>
                  <a:schemeClr val="bg2"/>
                </a:solidFill>
                <a:ea typeface="맑은 고딕"/>
              </a:rPr>
              <a:t>임영수</a:t>
            </a:r>
            <a:endParaRPr lang="ko-KR" b="1">
              <a:solidFill>
                <a:schemeClr val="bg2"/>
              </a:solidFill>
              <a:ea typeface="맑은 고딕" panose="020B0503020000020004" pitchFamily="34" charset="-127"/>
              <a:cs typeface="Arial"/>
            </a:endParaRPr>
          </a:p>
          <a:p>
            <a:pPr algn="ctr"/>
            <a:endParaRPr lang="ko-KR" altLang="en-US">
              <a:solidFill>
                <a:srgbClr val="073763"/>
              </a:solidFill>
              <a:ea typeface="맑은 고딕"/>
            </a:endParaRPr>
          </a:p>
          <a:p>
            <a:r>
              <a:rPr lang="ko-KR" altLang="en-US">
                <a:solidFill>
                  <a:srgbClr val="073763"/>
                </a:solidFill>
                <a:ea typeface="맑은 고딕"/>
              </a:rPr>
              <a:t>프론트 </a:t>
            </a:r>
            <a:r>
              <a:rPr lang="en-US" altLang="ko-KR">
                <a:solidFill>
                  <a:srgbClr val="073763"/>
                </a:solidFill>
                <a:ea typeface="맑은 고딕"/>
              </a:rPr>
              <a:t>&amp; </a:t>
            </a:r>
            <a:r>
              <a:rPr lang="ko-KR">
                <a:solidFill>
                  <a:srgbClr val="073763"/>
                </a:solidFill>
                <a:ea typeface="맑은 고딕"/>
              </a:rPr>
              <a:t>백엔드</a:t>
            </a:r>
            <a:endParaRPr lang="ko-KR">
              <a:latin typeface="맑은 고딕"/>
              <a:ea typeface="맑은 고딕"/>
              <a:cs typeface="Arial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059B652-C47D-4BA1-9C1A-EC8BCF201D6D}"/>
              </a:ext>
            </a:extLst>
          </p:cNvPr>
          <p:cNvSpPr txBox="1"/>
          <p:nvPr/>
        </p:nvSpPr>
        <p:spPr>
          <a:xfrm>
            <a:off x="5377544" y="3418114"/>
            <a:ext cx="188322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b="1">
                <a:solidFill>
                  <a:schemeClr val="bg2"/>
                </a:solidFill>
                <a:ea typeface="맑은 고딕"/>
              </a:rPr>
              <a:t>박소현</a:t>
            </a:r>
            <a:endParaRPr lang="ko-KR" b="1">
              <a:solidFill>
                <a:schemeClr val="bg2"/>
              </a:solidFill>
              <a:ea typeface="맑은 고딕" panose="020B0503020000020004" pitchFamily="34" charset="-127"/>
              <a:cs typeface="Arial"/>
            </a:endParaRPr>
          </a:p>
          <a:p>
            <a:pPr algn="ctr"/>
            <a:endParaRPr lang="ko-KR" altLang="en-US">
              <a:solidFill>
                <a:srgbClr val="073763"/>
              </a:solidFill>
              <a:ea typeface="맑은 고딕"/>
            </a:endParaRPr>
          </a:p>
          <a:p>
            <a:r>
              <a:rPr lang="ko-KR">
                <a:solidFill>
                  <a:srgbClr val="073763"/>
                </a:solidFill>
                <a:ea typeface="맑은 고딕"/>
              </a:rPr>
              <a:t>프론트 </a:t>
            </a:r>
            <a:r>
              <a:rPr lang="en-US" altLang="ko-KR">
                <a:solidFill>
                  <a:srgbClr val="073763"/>
                </a:solidFill>
                <a:ea typeface="맑은 고딕"/>
              </a:rPr>
              <a:t>&amp; </a:t>
            </a:r>
            <a:r>
              <a:rPr lang="ko-KR">
                <a:solidFill>
                  <a:srgbClr val="073763"/>
                </a:solidFill>
                <a:ea typeface="맑은 고딕"/>
              </a:rPr>
              <a:t>백엔드</a:t>
            </a:r>
            <a:endParaRPr lang="ko-KR">
              <a:latin typeface="맑은 고딕"/>
              <a:ea typeface="맑은 고딕"/>
              <a:cs typeface="Arial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26A43C7-38BB-4C0D-8017-B6593D65995F}"/>
              </a:ext>
            </a:extLst>
          </p:cNvPr>
          <p:cNvSpPr txBox="1"/>
          <p:nvPr/>
        </p:nvSpPr>
        <p:spPr>
          <a:xfrm>
            <a:off x="7686767" y="3438434"/>
            <a:ext cx="188322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b="1">
                <a:solidFill>
                  <a:schemeClr val="bg2"/>
                </a:solidFill>
                <a:ea typeface="맑은 고딕"/>
                <a:cs typeface="Arial"/>
              </a:rPr>
              <a:t>백지연</a:t>
            </a:r>
            <a:endParaRPr lang="ko-KR" altLang="en-US">
              <a:solidFill>
                <a:schemeClr val="bg2"/>
              </a:solidFill>
              <a:ea typeface="맑은 고딕"/>
              <a:cs typeface="Arial"/>
            </a:endParaRPr>
          </a:p>
          <a:p>
            <a:pPr algn="ctr"/>
            <a:endParaRPr lang="ko-KR" altLang="en-US">
              <a:solidFill>
                <a:srgbClr val="073763"/>
              </a:solidFill>
              <a:ea typeface="맑은 고딕"/>
              <a:cs typeface="Arial"/>
            </a:endParaRPr>
          </a:p>
          <a:p>
            <a:pPr algn="ctr"/>
            <a:r>
              <a:rPr lang="ko-KR" altLang="en-US">
                <a:solidFill>
                  <a:srgbClr val="073763"/>
                </a:solidFill>
                <a:ea typeface="맑은 고딕"/>
                <a:cs typeface="Arial"/>
              </a:rPr>
              <a:t>백엔드</a:t>
            </a:r>
            <a:endParaRPr lang="ko-KR" altLang="en-US">
              <a:solidFill>
                <a:srgbClr val="073763"/>
              </a:solidFill>
              <a:latin typeface="Arial"/>
              <a:ea typeface="맑은 고딕"/>
              <a:cs typeface="Arial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F5933C8-FE0A-4CF2-8FFE-0C74C91231FD}"/>
              </a:ext>
            </a:extLst>
          </p:cNvPr>
          <p:cNvSpPr txBox="1"/>
          <p:nvPr/>
        </p:nvSpPr>
        <p:spPr>
          <a:xfrm>
            <a:off x="9927772" y="3449319"/>
            <a:ext cx="188322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b="1">
                <a:solidFill>
                  <a:schemeClr val="bg2"/>
                </a:solidFill>
                <a:ea typeface="맑은 고딕"/>
                <a:cs typeface="Arial"/>
              </a:rPr>
              <a:t>신영환</a:t>
            </a:r>
          </a:p>
          <a:p>
            <a:pPr algn="ctr"/>
            <a:endParaRPr lang="ko-KR" altLang="en-US">
              <a:solidFill>
                <a:srgbClr val="073763"/>
              </a:solidFill>
              <a:latin typeface="Arial"/>
              <a:ea typeface="맑은 고딕"/>
              <a:cs typeface="Arial"/>
            </a:endParaRPr>
          </a:p>
          <a:p>
            <a:pPr algn="ctr"/>
            <a:r>
              <a:rPr lang="ko-KR" altLang="en-US">
                <a:solidFill>
                  <a:srgbClr val="073763"/>
                </a:solidFill>
                <a:latin typeface="Arial"/>
                <a:ea typeface="맑은 고딕"/>
                <a:cs typeface="Arial"/>
              </a:rPr>
              <a:t>안드로이드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F0736836-BE4D-479B-9964-9AFBFD086994}"/>
              </a:ext>
            </a:extLst>
          </p:cNvPr>
          <p:cNvGrpSpPr/>
          <p:nvPr/>
        </p:nvGrpSpPr>
        <p:grpSpPr>
          <a:xfrm>
            <a:off x="8173660" y="1880231"/>
            <a:ext cx="830088" cy="1181958"/>
            <a:chOff x="218380" y="1717671"/>
            <a:chExt cx="2699528" cy="3061558"/>
          </a:xfrm>
        </p:grpSpPr>
        <p:sp>
          <p:nvSpPr>
            <p:cNvPr id="50" name="Google Shape;11226;p56">
              <a:extLst>
                <a:ext uri="{FF2B5EF4-FFF2-40B4-BE49-F238E27FC236}">
                  <a16:creationId xmlns:a16="http://schemas.microsoft.com/office/drawing/2014/main" id="{32F93149-F11B-44D0-9DBC-8F0B112399B9}"/>
                </a:ext>
              </a:extLst>
            </p:cNvPr>
            <p:cNvSpPr/>
            <p:nvPr/>
          </p:nvSpPr>
          <p:spPr>
            <a:xfrm>
              <a:off x="1173416" y="2860416"/>
              <a:ext cx="104139" cy="140924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2" name="Google Shape;11228;p56">
              <a:extLst>
                <a:ext uri="{FF2B5EF4-FFF2-40B4-BE49-F238E27FC236}">
                  <a16:creationId xmlns:a16="http://schemas.microsoft.com/office/drawing/2014/main" id="{9E72E9EB-944C-49E2-8BA8-91B4BCBBE662}"/>
                </a:ext>
              </a:extLst>
            </p:cNvPr>
            <p:cNvSpPr/>
            <p:nvPr/>
          </p:nvSpPr>
          <p:spPr>
            <a:xfrm>
              <a:off x="218380" y="1717671"/>
              <a:ext cx="2699528" cy="3061558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3" name="Google Shape;11229;p56">
              <a:extLst>
                <a:ext uri="{FF2B5EF4-FFF2-40B4-BE49-F238E27FC236}">
                  <a16:creationId xmlns:a16="http://schemas.microsoft.com/office/drawing/2014/main" id="{E1E80709-9B0D-423C-B6B7-F719E46DF41F}"/>
                </a:ext>
              </a:extLst>
            </p:cNvPr>
            <p:cNvSpPr/>
            <p:nvPr/>
          </p:nvSpPr>
          <p:spPr>
            <a:xfrm>
              <a:off x="1119402" y="2713180"/>
              <a:ext cx="216037" cy="92027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4" name="Google Shape;11230;p56">
              <a:extLst>
                <a:ext uri="{FF2B5EF4-FFF2-40B4-BE49-F238E27FC236}">
                  <a16:creationId xmlns:a16="http://schemas.microsoft.com/office/drawing/2014/main" id="{C9BBC230-2319-4643-A514-888BCC31B7E2}"/>
                </a:ext>
              </a:extLst>
            </p:cNvPr>
            <p:cNvSpPr/>
            <p:nvPr/>
          </p:nvSpPr>
          <p:spPr>
            <a:xfrm>
              <a:off x="1796956" y="2713180"/>
              <a:ext cx="216037" cy="92027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5" name="Google Shape;11231;p56">
              <a:extLst>
                <a:ext uri="{FF2B5EF4-FFF2-40B4-BE49-F238E27FC236}">
                  <a16:creationId xmlns:a16="http://schemas.microsoft.com/office/drawing/2014/main" id="{42129147-6A21-452B-A663-FED7F69F983E}"/>
                </a:ext>
              </a:extLst>
            </p:cNvPr>
            <p:cNvSpPr/>
            <p:nvPr/>
          </p:nvSpPr>
          <p:spPr>
            <a:xfrm>
              <a:off x="1257822" y="3125502"/>
              <a:ext cx="616424" cy="284587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" name="Google Shape;11226;p56">
              <a:extLst>
                <a:ext uri="{FF2B5EF4-FFF2-40B4-BE49-F238E27FC236}">
                  <a16:creationId xmlns:a16="http://schemas.microsoft.com/office/drawing/2014/main" id="{31BA1801-8CC3-48DA-89E4-C4BEFD31D0ED}"/>
                </a:ext>
              </a:extLst>
            </p:cNvPr>
            <p:cNvSpPr/>
            <p:nvPr/>
          </p:nvSpPr>
          <p:spPr>
            <a:xfrm>
              <a:off x="1854136" y="2860416"/>
              <a:ext cx="104139" cy="140924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26905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406;p32">
            <a:extLst>
              <a:ext uri="{FF2B5EF4-FFF2-40B4-BE49-F238E27FC236}">
                <a16:creationId xmlns:a16="http://schemas.microsoft.com/office/drawing/2014/main" id="{B38AFA5F-FB7C-0542-952A-CA0F81AC09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18354" y="3429000"/>
            <a:ext cx="5701201" cy="133373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ko-KR" altLang="en-US" sz="6400">
                <a:latin typeface="+mj-ea"/>
                <a:ea typeface="+mj-ea"/>
              </a:rPr>
              <a:t>일정 관리</a:t>
            </a:r>
            <a:endParaRPr sz="6400">
              <a:latin typeface="+mj-ea"/>
              <a:ea typeface="+mj-ea"/>
            </a:endParaRPr>
          </a:p>
        </p:txBody>
      </p:sp>
      <p:sp>
        <p:nvSpPr>
          <p:cNvPr id="13" name="Google Shape;407;p32">
            <a:extLst>
              <a:ext uri="{FF2B5EF4-FFF2-40B4-BE49-F238E27FC236}">
                <a16:creationId xmlns:a16="http://schemas.microsoft.com/office/drawing/2014/main" id="{5B32B45D-DBC3-B54E-A1E7-4F1779ECD21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508664" y="4716763"/>
            <a:ext cx="3803600" cy="6151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ko-KR" altLang="en-US" sz="2100">
                <a:solidFill>
                  <a:srgbClr val="FF4F01"/>
                </a:solidFill>
                <a:latin typeface="맑은 고딕"/>
                <a:ea typeface="맑은 고딕"/>
              </a:rPr>
              <a:t>일정 계획</a:t>
            </a:r>
            <a:endParaRPr>
              <a:solidFill>
                <a:srgbClr val="FF4F01"/>
              </a:solidFill>
              <a:latin typeface="+mj-ea"/>
              <a:ea typeface="+mj-ea"/>
            </a:endParaRPr>
          </a:p>
        </p:txBody>
      </p:sp>
      <p:sp>
        <p:nvSpPr>
          <p:cNvPr id="14" name="Google Shape;408;p32">
            <a:extLst>
              <a:ext uri="{FF2B5EF4-FFF2-40B4-BE49-F238E27FC236}">
                <a16:creationId xmlns:a16="http://schemas.microsoft.com/office/drawing/2014/main" id="{1D7F17C4-F822-044B-8B40-6A37ACCDFF60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948564" y="3404321"/>
            <a:ext cx="3270000" cy="162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700"/>
              <a:t>06</a:t>
            </a:r>
            <a:endParaRPr lang="en-US" altLang="ko-KR" sz="13700"/>
          </a:p>
        </p:txBody>
      </p:sp>
      <p:sp>
        <p:nvSpPr>
          <p:cNvPr id="15" name="Google Shape;409;p32">
            <a:extLst>
              <a:ext uri="{FF2B5EF4-FFF2-40B4-BE49-F238E27FC236}">
                <a16:creationId xmlns:a16="http://schemas.microsoft.com/office/drawing/2014/main" id="{A456A97A-9D88-6B4B-BEB3-1144C6E03E51}"/>
              </a:ext>
            </a:extLst>
          </p:cNvPr>
          <p:cNvSpPr/>
          <p:nvPr/>
        </p:nvSpPr>
        <p:spPr>
          <a:xfrm>
            <a:off x="2175497" y="5332900"/>
            <a:ext cx="2979600" cy="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169657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1E6E941A-3335-47A5-B5EE-8720E000F4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57407" y="528207"/>
            <a:ext cx="5120640" cy="6063600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ko-KR" altLang="en-US" sz="1450" b="1">
                <a:solidFill>
                  <a:schemeClr val="tx2"/>
                </a:solidFill>
                <a:latin typeface="맑은 고딕"/>
                <a:ea typeface="맑은 고딕"/>
              </a:rPr>
              <a:t>12월 4주차</a:t>
            </a:r>
            <a:r>
              <a:rPr lang="ko-KR" altLang="en-US" sz="1450">
                <a:latin typeface="맑은 고딕"/>
                <a:ea typeface="맑은 고딕"/>
              </a:rPr>
              <a:t> (12월 21일 ~ 12월 30일) </a:t>
            </a:r>
            <a:endParaRPr lang="ko-KR"/>
          </a:p>
          <a:p>
            <a:pPr>
              <a:lnSpc>
                <a:spcPct val="130000"/>
              </a:lnSpc>
            </a:pPr>
            <a:r>
              <a:rPr lang="ko-KR" altLang="en-US" sz="1450">
                <a:latin typeface="맑은 고딕"/>
                <a:ea typeface="맑은 고딕"/>
              </a:rPr>
              <a:t>- 개인 &amp; 팀 목표 및 필수 기능 설정. 화면 설계</a:t>
            </a:r>
          </a:p>
          <a:p>
            <a:pPr>
              <a:lnSpc>
                <a:spcPct val="130000"/>
              </a:lnSpc>
            </a:pPr>
            <a:r>
              <a:rPr lang="ko-KR" altLang="en-US" sz="1450" b="1">
                <a:latin typeface="맑은 고딕"/>
                <a:ea typeface="맑은 고딕"/>
              </a:rPr>
              <a:t>12월 5주차</a:t>
            </a:r>
            <a:r>
              <a:rPr lang="ko-KR" altLang="en-US" sz="1450">
                <a:latin typeface="맑은 고딕"/>
                <a:ea typeface="맑은 고딕"/>
              </a:rPr>
              <a:t> (12월 28일 ~ 12월 31일)</a:t>
            </a:r>
          </a:p>
          <a:p>
            <a:pPr>
              <a:lnSpc>
                <a:spcPct val="130000"/>
              </a:lnSpc>
            </a:pPr>
            <a:r>
              <a:rPr lang="ko-KR" altLang="en-US" sz="1450">
                <a:latin typeface="맑은 고딕"/>
                <a:ea typeface="맑은 고딕"/>
              </a:rPr>
              <a:t>- </a:t>
            </a:r>
            <a:r>
              <a:rPr lang="ko-KR" sz="1450">
                <a:latin typeface="Malgun Gothic"/>
                <a:ea typeface="Malgun Gothic"/>
              </a:rPr>
              <a:t>아키텍처 설계. DB 설계. </a:t>
            </a:r>
            <a:r>
              <a:rPr lang="en-US" altLang="ko-KR" sz="1450">
                <a:latin typeface="Malgun Gothic"/>
                <a:ea typeface="Malgun Gothic"/>
              </a:rPr>
              <a:t>REST</a:t>
            </a:r>
            <a:r>
              <a:rPr lang="ko-KR" altLang="en-US" sz="1450">
                <a:latin typeface="Malgun Gothic"/>
                <a:ea typeface="Malgun Gothic"/>
              </a:rPr>
              <a:t> API </a:t>
            </a:r>
            <a:r>
              <a:rPr lang="ko-KR" sz="1450">
                <a:latin typeface="Malgun Gothic"/>
                <a:ea typeface="Malgun Gothic"/>
              </a:rPr>
              <a:t>설계. 역할분담</a:t>
            </a:r>
            <a:endParaRPr lang="ko-KR" sz="1450">
              <a:cs typeface="+mn-ea"/>
            </a:endParaRPr>
          </a:p>
          <a:p>
            <a:pPr>
              <a:lnSpc>
                <a:spcPct val="130000"/>
              </a:lnSpc>
            </a:pPr>
            <a:endParaRPr lang="ko-KR" altLang="en-US" sz="1450">
              <a:latin typeface="맑은 고딕"/>
              <a:ea typeface="맑은 고딕"/>
            </a:endParaRPr>
          </a:p>
          <a:p>
            <a:pPr>
              <a:lnSpc>
                <a:spcPct val="130000"/>
              </a:lnSpc>
            </a:pPr>
            <a:r>
              <a:rPr lang="ko-KR" altLang="en-US" sz="1450" b="1">
                <a:latin typeface="맑은 고딕"/>
                <a:ea typeface="맑은 고딕"/>
              </a:rPr>
              <a:t>1월 2주차</a:t>
            </a:r>
            <a:r>
              <a:rPr lang="ko-KR" altLang="en-US" sz="1450">
                <a:latin typeface="맑은 고딕"/>
                <a:ea typeface="맑은 고딕"/>
              </a:rPr>
              <a:t> (1월 4일~ 1월 8일)</a:t>
            </a:r>
          </a:p>
          <a:p>
            <a:pPr>
              <a:lnSpc>
                <a:spcPct val="130000"/>
              </a:lnSpc>
            </a:pPr>
            <a:r>
              <a:rPr lang="ko-KR" altLang="en-US" sz="1450">
                <a:latin typeface="맑은 고딕"/>
                <a:ea typeface="맑은 고딕"/>
              </a:rPr>
              <a:t>- 집중 개발1 : 핵심 기능 구현 </a:t>
            </a:r>
            <a:r>
              <a:rPr lang="ko-KR" sz="1450">
                <a:latin typeface="Malgun Gothic"/>
                <a:ea typeface="Malgun Gothic"/>
              </a:rPr>
              <a:t>&amp; </a:t>
            </a:r>
            <a:r>
              <a:rPr lang="ko-KR" sz="1450" err="1">
                <a:latin typeface="Malgun Gothic"/>
                <a:ea typeface="Malgun Gothic"/>
              </a:rPr>
              <a:t>Test</a:t>
            </a:r>
          </a:p>
          <a:p>
            <a:pPr>
              <a:lnSpc>
                <a:spcPct val="130000"/>
              </a:lnSpc>
            </a:pPr>
            <a:r>
              <a:rPr lang="ko-KR" altLang="en-US" sz="1450" b="1">
                <a:latin typeface="맑은 고딕"/>
                <a:ea typeface="맑은 고딕"/>
              </a:rPr>
              <a:t>1월 3주차</a:t>
            </a:r>
            <a:r>
              <a:rPr lang="ko-KR" altLang="en-US" sz="1450">
                <a:latin typeface="맑은 고딕"/>
                <a:ea typeface="맑은 고딕"/>
              </a:rPr>
              <a:t> (1월 11일 ~ 1월 15일)</a:t>
            </a:r>
          </a:p>
          <a:p>
            <a:pPr>
              <a:lnSpc>
                <a:spcPct val="130000"/>
              </a:lnSpc>
            </a:pPr>
            <a:r>
              <a:rPr lang="ko-KR" altLang="en-US" sz="1450">
                <a:latin typeface="맑은 고딕"/>
                <a:ea typeface="맑은 고딕"/>
              </a:rPr>
              <a:t>- 집중 개발2 :  필수 기능 구현 </a:t>
            </a:r>
            <a:r>
              <a:rPr lang="ko-KR" sz="1450">
                <a:latin typeface="Malgun Gothic"/>
                <a:ea typeface="Malgun Gothic"/>
              </a:rPr>
              <a:t>&amp; </a:t>
            </a:r>
            <a:r>
              <a:rPr lang="ko-KR" sz="1450" err="1">
                <a:latin typeface="Malgun Gothic"/>
                <a:ea typeface="Malgun Gothic"/>
              </a:rPr>
              <a:t>Test</a:t>
            </a:r>
          </a:p>
          <a:p>
            <a:pPr>
              <a:lnSpc>
                <a:spcPct val="130000"/>
              </a:lnSpc>
            </a:pPr>
            <a:r>
              <a:rPr lang="ko-KR" altLang="en-US" sz="1450" b="1">
                <a:latin typeface="맑은 고딕"/>
                <a:ea typeface="맑은 고딕"/>
              </a:rPr>
              <a:t>1월 4주차</a:t>
            </a:r>
            <a:r>
              <a:rPr lang="ko-KR" altLang="en-US" sz="1450">
                <a:latin typeface="맑은 고딕"/>
                <a:ea typeface="맑은 고딕"/>
              </a:rPr>
              <a:t> (1월 18일 ~ 1월 22일)</a:t>
            </a:r>
          </a:p>
          <a:p>
            <a:pPr>
              <a:lnSpc>
                <a:spcPct val="130000"/>
              </a:lnSpc>
            </a:pPr>
            <a:r>
              <a:rPr lang="ko-KR" altLang="en-US" sz="1450">
                <a:latin typeface="맑은 고딕"/>
                <a:ea typeface="맑은 고딕"/>
              </a:rPr>
              <a:t>- 집중 개발3  : 추가 기능 구현 </a:t>
            </a:r>
            <a:r>
              <a:rPr lang="ko-KR" sz="1450">
                <a:latin typeface="Malgun Gothic"/>
                <a:ea typeface="Malgun Gothic"/>
              </a:rPr>
              <a:t>&amp; </a:t>
            </a:r>
            <a:r>
              <a:rPr lang="ko-KR" sz="1450" err="1">
                <a:latin typeface="Malgun Gothic"/>
                <a:ea typeface="Malgun Gothic"/>
              </a:rPr>
              <a:t>Test</a:t>
            </a:r>
          </a:p>
          <a:p>
            <a:pPr>
              <a:lnSpc>
                <a:spcPct val="130000"/>
              </a:lnSpc>
            </a:pPr>
            <a:endParaRPr lang="ko-KR" altLang="en-US" sz="1450">
              <a:latin typeface="맑은 고딕"/>
              <a:ea typeface="맑은 고딕"/>
            </a:endParaRPr>
          </a:p>
          <a:p>
            <a:pPr>
              <a:lnSpc>
                <a:spcPct val="130000"/>
              </a:lnSpc>
            </a:pPr>
            <a:r>
              <a:rPr lang="ko-KR" altLang="en-US" sz="1450" b="1">
                <a:latin typeface="맑은 고딕"/>
                <a:ea typeface="맑은 고딕"/>
              </a:rPr>
              <a:t>1월 5주차</a:t>
            </a:r>
            <a:r>
              <a:rPr lang="ko-KR" altLang="en-US" sz="1450">
                <a:latin typeface="맑은 고딕"/>
                <a:ea typeface="맑은 고딕"/>
              </a:rPr>
              <a:t> (1월 25일 ~ 1월 29일)</a:t>
            </a:r>
          </a:p>
          <a:p>
            <a:pPr>
              <a:lnSpc>
                <a:spcPct val="130000"/>
              </a:lnSpc>
            </a:pPr>
            <a:r>
              <a:rPr lang="ko-KR" altLang="en-US" sz="1450">
                <a:latin typeface="맑은 고딕"/>
                <a:ea typeface="맑은 고딕"/>
              </a:rPr>
              <a:t>- 코드 관리 및 배포. 유지/보수</a:t>
            </a:r>
          </a:p>
          <a:p>
            <a:pPr>
              <a:lnSpc>
                <a:spcPct val="130000"/>
              </a:lnSpc>
            </a:pPr>
            <a:r>
              <a:rPr lang="ko-KR" altLang="en-US" sz="1450" b="1">
                <a:latin typeface="맑은 고딕"/>
                <a:ea typeface="맑은 고딕"/>
              </a:rPr>
              <a:t>2월 1주차 </a:t>
            </a:r>
            <a:r>
              <a:rPr lang="ko-KR" altLang="en-US" sz="1450">
                <a:latin typeface="맑은 고딕"/>
                <a:ea typeface="맑은 고딕"/>
              </a:rPr>
              <a:t>(2월 1일 ~  2월 5일)</a:t>
            </a:r>
          </a:p>
          <a:p>
            <a:pPr>
              <a:lnSpc>
                <a:spcPct val="130000"/>
              </a:lnSpc>
            </a:pPr>
            <a:r>
              <a:rPr lang="ko-KR" sz="1450">
                <a:latin typeface="Malgun Gothic"/>
                <a:ea typeface="Malgun Gothic"/>
              </a:rPr>
              <a:t>- </a:t>
            </a:r>
            <a:r>
              <a:rPr lang="ko-KR" altLang="en-US" sz="1450">
                <a:latin typeface="맑은 고딕"/>
                <a:ea typeface="맑은 고딕"/>
              </a:rPr>
              <a:t>프로젝트 정리 및 발표 준비</a:t>
            </a:r>
            <a:endParaRPr lang="ko-KR" sz="1450">
              <a:latin typeface="맑은 고딕"/>
              <a:ea typeface="맑은 고딕"/>
            </a:endParaRPr>
          </a:p>
          <a:p>
            <a:pPr>
              <a:lnSpc>
                <a:spcPct val="130000"/>
              </a:lnSpc>
            </a:pPr>
            <a:endParaRPr lang="ko-KR" altLang="en-US" sz="1450">
              <a:latin typeface="맑은 고딕"/>
              <a:ea typeface="맑은 고딕"/>
            </a:endParaRPr>
          </a:p>
          <a:p>
            <a:pPr>
              <a:lnSpc>
                <a:spcPct val="130000"/>
              </a:lnSpc>
            </a:pPr>
            <a:r>
              <a:rPr lang="ko-KR" altLang="en-US" sz="1450" b="1">
                <a:latin typeface="맑은 고딕"/>
                <a:ea typeface="맑은 고딕"/>
              </a:rPr>
              <a:t>2월 8, 9일 </a:t>
            </a:r>
          </a:p>
          <a:p>
            <a:pPr>
              <a:lnSpc>
                <a:spcPct val="130000"/>
              </a:lnSpc>
            </a:pPr>
            <a:r>
              <a:rPr lang="ko-KR" altLang="en-US" sz="1450">
                <a:latin typeface="맑은 고딕"/>
                <a:ea typeface="맑은 고딕"/>
              </a:rPr>
              <a:t>최종 발표</a:t>
            </a:r>
          </a:p>
        </p:txBody>
      </p:sp>
      <p:sp>
        <p:nvSpPr>
          <p:cNvPr id="5" name="Google Shape;163;p24">
            <a:extLst>
              <a:ext uri="{FF2B5EF4-FFF2-40B4-BE49-F238E27FC236}">
                <a16:creationId xmlns:a16="http://schemas.microsoft.com/office/drawing/2014/main" id="{12A31874-515E-4CA6-BCE8-49FCBA73A332}"/>
              </a:ext>
            </a:extLst>
          </p:cNvPr>
          <p:cNvSpPr txBox="1">
            <a:spLocks/>
          </p:cNvSpPr>
          <p:nvPr/>
        </p:nvSpPr>
        <p:spPr>
          <a:xfrm>
            <a:off x="708715" y="414354"/>
            <a:ext cx="2220043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3200" b="1" kern="0">
                <a:solidFill>
                  <a:srgbClr val="FFFFFF"/>
                </a:solidFill>
                <a:latin typeface="맑은 고딕"/>
                <a:ea typeface="맑은 고딕"/>
              </a:rPr>
              <a:t>일정 관리</a:t>
            </a:r>
          </a:p>
        </p:txBody>
      </p:sp>
      <p:sp>
        <p:nvSpPr>
          <p:cNvPr id="7" name="Google Shape;167;p24">
            <a:extLst>
              <a:ext uri="{FF2B5EF4-FFF2-40B4-BE49-F238E27FC236}">
                <a16:creationId xmlns:a16="http://schemas.microsoft.com/office/drawing/2014/main" id="{6F897031-B568-48BA-98F3-BEDA9BF811F3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1888D20-BEC1-4762-8C2D-DE10E9347710}"/>
              </a:ext>
            </a:extLst>
          </p:cNvPr>
          <p:cNvSpPr/>
          <p:nvPr/>
        </p:nvSpPr>
        <p:spPr>
          <a:xfrm>
            <a:off x="3261360" y="533400"/>
            <a:ext cx="1341120" cy="1097280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ko-KR" altLang="en-US">
                <a:solidFill>
                  <a:schemeClr val="bg2"/>
                </a:solidFill>
                <a:ea typeface="맑은 고딕"/>
                <a:cs typeface="Arial"/>
              </a:rPr>
              <a:t>기획 / 설계</a:t>
            </a:r>
            <a:endParaRPr lang="ko-KR">
              <a:solidFill>
                <a:schemeClr val="bg2"/>
              </a:solidFill>
              <a:ea typeface="맑은 고딕"/>
              <a:cs typeface="Arial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BEA80F0-9916-4166-A557-16F10C8CC86B}"/>
              </a:ext>
            </a:extLst>
          </p:cNvPr>
          <p:cNvSpPr/>
          <p:nvPr/>
        </p:nvSpPr>
        <p:spPr>
          <a:xfrm>
            <a:off x="3261359" y="1833880"/>
            <a:ext cx="1341120" cy="212344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lang="ko-KR" altLang="en-US">
                <a:solidFill>
                  <a:schemeClr val="bg2"/>
                </a:solidFill>
                <a:ea typeface="맑은 고딕"/>
                <a:cs typeface="Arial"/>
              </a:rPr>
              <a:t>개발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AB3A1D-BA7E-4980-985B-63CE785F9091}"/>
              </a:ext>
            </a:extLst>
          </p:cNvPr>
          <p:cNvSpPr/>
          <p:nvPr/>
        </p:nvSpPr>
        <p:spPr>
          <a:xfrm>
            <a:off x="3261359" y="4180840"/>
            <a:ext cx="1341120" cy="1219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lang="ko-KR" altLang="en-US">
                <a:solidFill>
                  <a:schemeClr val="bg2"/>
                </a:solidFill>
                <a:ea typeface="맑은 고딕"/>
                <a:cs typeface="Arial"/>
              </a:rPr>
              <a:t>고도화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5771864-E28C-4964-BE0E-89483FE857C0}"/>
              </a:ext>
            </a:extLst>
          </p:cNvPr>
          <p:cNvSpPr/>
          <p:nvPr/>
        </p:nvSpPr>
        <p:spPr>
          <a:xfrm>
            <a:off x="3261358" y="5623559"/>
            <a:ext cx="1341120" cy="84328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lang="ko-KR" altLang="en-US">
                <a:solidFill>
                  <a:schemeClr val="bg2"/>
                </a:solidFill>
                <a:ea typeface="맑은 고딕"/>
                <a:cs typeface="Arial"/>
              </a:rPr>
              <a:t>종료</a:t>
            </a:r>
          </a:p>
        </p:txBody>
      </p:sp>
    </p:spTree>
    <p:extLst>
      <p:ext uri="{BB962C8B-B14F-4D97-AF65-F5344CB8AC3E}">
        <p14:creationId xmlns:p14="http://schemas.microsoft.com/office/powerpoint/2010/main" val="1649470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406;p32">
            <a:extLst>
              <a:ext uri="{FF2B5EF4-FFF2-40B4-BE49-F238E27FC236}">
                <a16:creationId xmlns:a16="http://schemas.microsoft.com/office/drawing/2014/main" id="{FD63C62E-D295-3A49-BE1E-F6E1617FD3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18354" y="3429000"/>
            <a:ext cx="5701201" cy="133373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ko-KR" altLang="en-US" sz="6400">
                <a:latin typeface="+mj-ea"/>
                <a:ea typeface="+mj-ea"/>
              </a:rPr>
              <a:t>협업 관리</a:t>
            </a:r>
            <a:endParaRPr sz="6400">
              <a:latin typeface="+mj-ea"/>
              <a:ea typeface="+mj-ea"/>
            </a:endParaRPr>
          </a:p>
        </p:txBody>
      </p:sp>
      <p:sp>
        <p:nvSpPr>
          <p:cNvPr id="13" name="Google Shape;407;p32">
            <a:extLst>
              <a:ext uri="{FF2B5EF4-FFF2-40B4-BE49-F238E27FC236}">
                <a16:creationId xmlns:a16="http://schemas.microsoft.com/office/drawing/2014/main" id="{5D399D4A-C766-9F42-BE8A-8D37A781D0F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508664" y="4737083"/>
            <a:ext cx="4646880" cy="6151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ko-KR" altLang="en-US" sz="2100">
                <a:solidFill>
                  <a:srgbClr val="FF4F01"/>
                </a:solidFill>
                <a:latin typeface="맑은 고딕"/>
                <a:ea typeface="맑은 고딕"/>
              </a:rPr>
              <a:t>개발 방법론, 정기 회의, 협업 도구</a:t>
            </a:r>
          </a:p>
        </p:txBody>
      </p:sp>
      <p:sp>
        <p:nvSpPr>
          <p:cNvPr id="14" name="Google Shape;408;p32">
            <a:extLst>
              <a:ext uri="{FF2B5EF4-FFF2-40B4-BE49-F238E27FC236}">
                <a16:creationId xmlns:a16="http://schemas.microsoft.com/office/drawing/2014/main" id="{CA576E85-2C03-794C-96CD-FA5C94C20B8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948564" y="3404321"/>
            <a:ext cx="3270000" cy="162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700"/>
              <a:t>07</a:t>
            </a:r>
            <a:endParaRPr lang="en-US" altLang="ko-KR" sz="13700"/>
          </a:p>
        </p:txBody>
      </p:sp>
      <p:sp>
        <p:nvSpPr>
          <p:cNvPr id="15" name="Google Shape;409;p32">
            <a:extLst>
              <a:ext uri="{FF2B5EF4-FFF2-40B4-BE49-F238E27FC236}">
                <a16:creationId xmlns:a16="http://schemas.microsoft.com/office/drawing/2014/main" id="{B1F170B9-6D83-974D-B6ED-B9CEA99CC613}"/>
              </a:ext>
            </a:extLst>
          </p:cNvPr>
          <p:cNvSpPr/>
          <p:nvPr/>
        </p:nvSpPr>
        <p:spPr>
          <a:xfrm>
            <a:off x="2175497" y="5332900"/>
            <a:ext cx="2979600" cy="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657100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7B4C3533-7D85-4221-A7C5-D992C2D927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7967" y="266225"/>
            <a:ext cx="8382000" cy="5878542"/>
          </a:xfrm>
        </p:spPr>
        <p:txBody>
          <a:bodyPr/>
          <a:lstStyle/>
          <a:p>
            <a:pPr algn="ctr"/>
            <a:endParaRPr lang="ko-KR" altLang="en-US" sz="1450" b="1">
              <a:solidFill>
                <a:schemeClr val="bg2"/>
              </a:solidFill>
              <a:latin typeface="맑은 고딕"/>
              <a:ea typeface="맑은 고딕"/>
            </a:endParaRPr>
          </a:p>
          <a:p>
            <a:pPr>
              <a:lnSpc>
                <a:spcPct val="114999"/>
              </a:lnSpc>
            </a:pPr>
            <a:r>
              <a:rPr lang="ko-KR" altLang="en-US" sz="2800" b="1">
                <a:solidFill>
                  <a:srgbClr val="073763"/>
                </a:solidFill>
                <a:latin typeface="맑은 고딕"/>
                <a:ea typeface="맑은 고딕"/>
              </a:rPr>
              <a:t>1. 애자일 개발 방식 채택</a:t>
            </a:r>
            <a:endParaRPr lang="ko-KR" altLang="en-US" sz="2800" b="1">
              <a:solidFill>
                <a:srgbClr val="073763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>
              <a:lnSpc>
                <a:spcPct val="130000"/>
              </a:lnSpc>
            </a:pPr>
            <a:endParaRPr lang="ko-KR" altLang="en-US" sz="2000">
              <a:latin typeface="Malgun Gothic"/>
              <a:ea typeface="Malgun Gothic"/>
            </a:endParaRPr>
          </a:p>
          <a:p>
            <a:pPr algn="ctr">
              <a:lnSpc>
                <a:spcPct val="130000"/>
              </a:lnSpc>
            </a:pPr>
            <a:r>
              <a:rPr lang="ko-KR" sz="2000">
                <a:latin typeface="Malgun Gothic"/>
                <a:ea typeface="Malgun Gothic"/>
              </a:rPr>
              <a:t>필수적인 채팅 </a:t>
            </a:r>
            <a:r>
              <a:rPr lang="ko-KR" altLang="en-US" sz="2000">
                <a:latin typeface="Malgun Gothic"/>
                <a:ea typeface="Malgun Gothic"/>
              </a:rPr>
              <a:t>기능을</a:t>
            </a:r>
            <a:r>
              <a:rPr lang="ko-KR" sz="2000">
                <a:latin typeface="Malgun Gothic"/>
                <a:ea typeface="Malgun Gothic"/>
              </a:rPr>
              <a:t> 중심으로 전체 서비스를 </a:t>
            </a:r>
            <a:r>
              <a:rPr lang="ko-KR" altLang="en-US" sz="2000">
                <a:latin typeface="Malgun Gothic"/>
                <a:ea typeface="Malgun Gothic"/>
              </a:rPr>
              <a:t>구현하고 </a:t>
            </a:r>
            <a:endParaRPr lang="ko-KR" altLang="en-US" sz="2000">
              <a:latin typeface="맑은 고딕"/>
              <a:ea typeface="맑은 고딕"/>
            </a:endParaRPr>
          </a:p>
          <a:p>
            <a:pPr algn="ctr">
              <a:lnSpc>
                <a:spcPct val="130000"/>
              </a:lnSpc>
            </a:pPr>
            <a:r>
              <a:rPr lang="en-US" altLang="ko-KR" sz="2000" b="1">
                <a:latin typeface="Malgun Gothic"/>
                <a:ea typeface="Malgun Gothic"/>
              </a:rPr>
              <a:t> </a:t>
            </a:r>
            <a:r>
              <a:rPr lang="ko-KR" sz="2000">
                <a:latin typeface="Malgun Gothic"/>
                <a:ea typeface="Malgun Gothic"/>
              </a:rPr>
              <a:t>스프린트를 반복하면서 완성도를 </a:t>
            </a:r>
            <a:r>
              <a:rPr lang="ko-KR" altLang="en-US" sz="2000">
                <a:latin typeface="Malgun Gothic"/>
                <a:ea typeface="Malgun Gothic"/>
              </a:rPr>
              <a:t>높임</a:t>
            </a:r>
            <a:endParaRPr lang="ko-KR" sz="2000">
              <a:latin typeface="맑은 고딕"/>
              <a:ea typeface="맑은 고딕"/>
              <a:cs typeface="+mn-ea"/>
            </a:endParaRPr>
          </a:p>
          <a:p>
            <a:pPr algn="ctr">
              <a:lnSpc>
                <a:spcPct val="130000"/>
              </a:lnSpc>
            </a:pPr>
            <a:endParaRPr lang="ko-KR" altLang="en-US" sz="2000">
              <a:latin typeface="Malgun Gothic"/>
              <a:ea typeface="Malgun Gothic"/>
            </a:endParaRPr>
          </a:p>
          <a:p>
            <a:pPr algn="ctr">
              <a:lnSpc>
                <a:spcPct val="130000"/>
              </a:lnSpc>
            </a:pPr>
            <a:endParaRPr lang="ko-KR" altLang="en-US" sz="2000">
              <a:latin typeface="Malgun Gothic"/>
              <a:ea typeface="Malgun Gothic"/>
            </a:endParaRPr>
          </a:p>
          <a:p>
            <a:pPr algn="ctr">
              <a:lnSpc>
                <a:spcPct val="130000"/>
              </a:lnSpc>
            </a:pPr>
            <a:r>
              <a:rPr lang="ko-KR" altLang="en-US" sz="2000">
                <a:latin typeface="Malgun Gothic"/>
                <a:ea typeface="Malgun Gothic"/>
              </a:rPr>
              <a:t>기능 구현 후, 테스트에서 목표에 도달한 경우,</a:t>
            </a:r>
          </a:p>
          <a:p>
            <a:pPr algn="ctr">
              <a:lnSpc>
                <a:spcPct val="130000"/>
              </a:lnSpc>
            </a:pPr>
            <a:r>
              <a:rPr lang="ko-KR" altLang="en-US" sz="2000">
                <a:latin typeface="Malgun Gothic"/>
                <a:ea typeface="Malgun Gothic"/>
              </a:rPr>
              <a:t>다음 기능으로</a:t>
            </a:r>
          </a:p>
          <a:p>
            <a:pPr algn="ctr">
              <a:lnSpc>
                <a:spcPct val="114999"/>
              </a:lnSpc>
            </a:pPr>
            <a:endParaRPr lang="ko-KR" altLang="en-US" sz="2000">
              <a:latin typeface="맑은 고딕"/>
              <a:ea typeface="맑은 고딕"/>
            </a:endParaRPr>
          </a:p>
          <a:p>
            <a:pPr algn="ctr">
              <a:lnSpc>
                <a:spcPct val="114999"/>
              </a:lnSpc>
            </a:pPr>
            <a:endParaRPr lang="ko-KR" altLang="en-US" sz="2000">
              <a:latin typeface="맑은 고딕"/>
              <a:ea typeface="맑은 고딕"/>
            </a:endParaRPr>
          </a:p>
          <a:p>
            <a:pPr algn="ctr">
              <a:lnSpc>
                <a:spcPct val="114999"/>
              </a:lnSpc>
            </a:pPr>
            <a:r>
              <a:rPr lang="ko-KR" altLang="en-US" sz="2000">
                <a:latin typeface="맑은 고딕"/>
                <a:ea typeface="맑은 고딕"/>
              </a:rPr>
              <a:t>구현 및 테스트 반복에도 목표에 도달하지 못하는 경우,</a:t>
            </a:r>
          </a:p>
          <a:p>
            <a:pPr algn="ctr">
              <a:lnSpc>
                <a:spcPct val="114999"/>
              </a:lnSpc>
            </a:pPr>
            <a:r>
              <a:rPr lang="ko-KR" altLang="en-US" sz="2000">
                <a:latin typeface="맑은 고딕"/>
                <a:ea typeface="맑은 고딕"/>
              </a:rPr>
              <a:t>기능 구현 기간이 끝났을 때, 다음 기능으로</a:t>
            </a:r>
          </a:p>
          <a:p>
            <a:pPr>
              <a:lnSpc>
                <a:spcPct val="114999"/>
              </a:lnSpc>
            </a:pPr>
            <a:endParaRPr lang="ko-KR" altLang="en-US" sz="1450">
              <a:latin typeface="맑은 고딕"/>
              <a:ea typeface="맑은 고딕"/>
            </a:endParaRPr>
          </a:p>
          <a:p>
            <a:pPr>
              <a:lnSpc>
                <a:spcPct val="114999"/>
              </a:lnSpc>
            </a:pPr>
            <a:endParaRPr lang="ko-KR" altLang="en-US" sz="1450">
              <a:latin typeface="맑은 고딕"/>
              <a:ea typeface="맑은 고딕"/>
            </a:endParaRPr>
          </a:p>
        </p:txBody>
      </p:sp>
      <p:sp>
        <p:nvSpPr>
          <p:cNvPr id="5" name="Google Shape;163;p24">
            <a:extLst>
              <a:ext uri="{FF2B5EF4-FFF2-40B4-BE49-F238E27FC236}">
                <a16:creationId xmlns:a16="http://schemas.microsoft.com/office/drawing/2014/main" id="{0F4C1446-0953-4503-A407-EB0ABA81F7C2}"/>
              </a:ext>
            </a:extLst>
          </p:cNvPr>
          <p:cNvSpPr txBox="1">
            <a:spLocks/>
          </p:cNvSpPr>
          <p:nvPr/>
        </p:nvSpPr>
        <p:spPr>
          <a:xfrm>
            <a:off x="708715" y="414354"/>
            <a:ext cx="2220043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3200" b="1" kern="0">
                <a:solidFill>
                  <a:srgbClr val="FFFFFF"/>
                </a:solidFill>
                <a:latin typeface="맑은 고딕"/>
                <a:ea typeface="맑은 고딕"/>
              </a:rPr>
              <a:t>협업 계획</a:t>
            </a:r>
          </a:p>
        </p:txBody>
      </p:sp>
      <p:sp>
        <p:nvSpPr>
          <p:cNvPr id="7" name="Google Shape;167;p24">
            <a:extLst>
              <a:ext uri="{FF2B5EF4-FFF2-40B4-BE49-F238E27FC236}">
                <a16:creationId xmlns:a16="http://schemas.microsoft.com/office/drawing/2014/main" id="{FF85D738-34ED-410D-8D64-7209CE341E17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58732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3;p22">
            <a:extLst>
              <a:ext uri="{FF2B5EF4-FFF2-40B4-BE49-F238E27FC236}">
                <a16:creationId xmlns:a16="http://schemas.microsoft.com/office/drawing/2014/main" id="{52336AFE-B77F-4B2D-A1D1-F6BA2620B36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291289" y="1171240"/>
            <a:ext cx="8382000" cy="104974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ko-KR" altLang="en-US" sz="2650" b="1" dirty="0">
                <a:solidFill>
                  <a:schemeClr val="tx2"/>
                </a:solidFill>
                <a:latin typeface="맑은 고딕"/>
                <a:ea typeface="맑은 고딕"/>
              </a:rPr>
              <a:t>한 시스템 내부에서 여러 회사가 사용할 수 있는 </a:t>
            </a:r>
            <a:endParaRPr lang="ko-KR">
              <a:solidFill>
                <a:schemeClr val="tx2"/>
              </a:solidFill>
            </a:endParaRPr>
          </a:p>
          <a:p>
            <a:pPr algn="ctr"/>
            <a:r>
              <a:rPr lang="ko-KR" altLang="en-US" sz="2650" b="1" dirty="0">
                <a:solidFill>
                  <a:schemeClr val="tx2"/>
                </a:solidFill>
                <a:latin typeface="맑은 고딕"/>
                <a:ea typeface="맑은 고딕"/>
              </a:rPr>
              <a:t>사내 메신저 개발</a:t>
            </a:r>
            <a:endParaRPr lang="ko-KR" dirty="0">
              <a:solidFill>
                <a:schemeClr val="tx2"/>
              </a:solidFill>
            </a:endParaRPr>
          </a:p>
          <a:p>
            <a:pPr algn="ctr"/>
            <a:endParaRPr lang="en-US" altLang="ko-KR" sz="2667">
              <a:solidFill>
                <a:srgbClr val="FF4F01"/>
              </a:solidFill>
              <a:ea typeface="+mj-ea"/>
            </a:endParaRPr>
          </a:p>
          <a:p>
            <a:pPr algn="ctr"/>
            <a:endParaRPr lang="ko-KR" altLang="en-US" sz="2667">
              <a:solidFill>
                <a:srgbClr val="FF4F01"/>
              </a:solidFill>
              <a:ea typeface="맑은 고딕"/>
            </a:endParaRPr>
          </a:p>
        </p:txBody>
      </p:sp>
      <p:sp>
        <p:nvSpPr>
          <p:cNvPr id="10" name="Google Shape;163;p24">
            <a:extLst>
              <a:ext uri="{FF2B5EF4-FFF2-40B4-BE49-F238E27FC236}">
                <a16:creationId xmlns:a16="http://schemas.microsoft.com/office/drawing/2014/main" id="{603CE4A7-3201-294A-9D29-8D9732BF9582}"/>
              </a:ext>
            </a:extLst>
          </p:cNvPr>
          <p:cNvSpPr txBox="1">
            <a:spLocks/>
          </p:cNvSpPr>
          <p:nvPr/>
        </p:nvSpPr>
        <p:spPr>
          <a:xfrm>
            <a:off x="708715" y="414354"/>
            <a:ext cx="2220043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3200" b="1" kern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주제</a:t>
            </a:r>
          </a:p>
        </p:txBody>
      </p:sp>
      <p:sp>
        <p:nvSpPr>
          <p:cNvPr id="11" name="Google Shape;167;p24">
            <a:extLst>
              <a:ext uri="{FF2B5EF4-FFF2-40B4-BE49-F238E27FC236}">
                <a16:creationId xmlns:a16="http://schemas.microsoft.com/office/drawing/2014/main" id="{CC10AF4C-754D-254B-B22C-70BBA017237F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2" name="그림 2">
            <a:extLst>
              <a:ext uri="{FF2B5EF4-FFF2-40B4-BE49-F238E27FC236}">
                <a16:creationId xmlns:a16="http://schemas.microsoft.com/office/drawing/2014/main" id="{EBC0FE17-D4A7-4498-8A19-2D62AFB375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3906" y="2891775"/>
            <a:ext cx="2743200" cy="1297057"/>
          </a:xfrm>
          <a:prstGeom prst="rect">
            <a:avLst/>
          </a:prstGeom>
        </p:spPr>
      </p:pic>
      <p:pic>
        <p:nvPicPr>
          <p:cNvPr id="3" name="그림 3">
            <a:extLst>
              <a:ext uri="{FF2B5EF4-FFF2-40B4-BE49-F238E27FC236}">
                <a16:creationId xmlns:a16="http://schemas.microsoft.com/office/drawing/2014/main" id="{8F7142B1-AA3A-4E3C-A8B6-6D9AF45A72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7844" y="3073578"/>
            <a:ext cx="1390650" cy="933450"/>
          </a:xfrm>
          <a:prstGeom prst="rect">
            <a:avLst/>
          </a:prstGeom>
        </p:spPr>
      </p:pic>
      <p:pic>
        <p:nvPicPr>
          <p:cNvPr id="4" name="그림 5">
            <a:extLst>
              <a:ext uri="{FF2B5EF4-FFF2-40B4-BE49-F238E27FC236}">
                <a16:creationId xmlns:a16="http://schemas.microsoft.com/office/drawing/2014/main" id="{862924AA-C43E-429A-888F-CDD88F3A8A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5051" y="2767686"/>
            <a:ext cx="1270571" cy="1536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6177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7B4C3533-7D85-4221-A7C5-D992C2D927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74063" y="287996"/>
            <a:ext cx="8382000" cy="5715256"/>
          </a:xfrm>
        </p:spPr>
        <p:txBody>
          <a:bodyPr/>
          <a:lstStyle/>
          <a:p>
            <a:pPr algn="ctr"/>
            <a:endParaRPr lang="ko-KR" altLang="en-US" sz="1450" b="1">
              <a:solidFill>
                <a:schemeClr val="bg2"/>
              </a:solidFill>
              <a:latin typeface="맑은 고딕"/>
              <a:ea typeface="맑은 고딕"/>
            </a:endParaRPr>
          </a:p>
          <a:p>
            <a:pPr>
              <a:lnSpc>
                <a:spcPct val="114999"/>
              </a:lnSpc>
            </a:pPr>
            <a:r>
              <a:rPr lang="ko-KR" altLang="en-US" sz="2800" b="1">
                <a:latin typeface="맑은 고딕"/>
                <a:ea typeface="맑은 고딕"/>
              </a:rPr>
              <a:t>2. TDD 방식 도전</a:t>
            </a:r>
            <a:endParaRPr lang="ko-KR" altLang="en-US" sz="1450">
              <a:latin typeface="맑은 고딕"/>
              <a:ea typeface="맑은 고딕"/>
            </a:endParaRPr>
          </a:p>
          <a:p>
            <a:pPr algn="ctr">
              <a:lnSpc>
                <a:spcPct val="130000"/>
              </a:lnSpc>
            </a:pPr>
            <a:endParaRPr lang="ko-KR" altLang="en-US" sz="2000">
              <a:latin typeface="Malgun Gothic"/>
              <a:ea typeface="Malgun Gothic"/>
              <a:cs typeface="+mn-ea"/>
            </a:endParaRPr>
          </a:p>
          <a:p>
            <a:pPr algn="ctr">
              <a:lnSpc>
                <a:spcPct val="130000"/>
              </a:lnSpc>
            </a:pPr>
            <a:endParaRPr lang="ko-KR" altLang="en-US" sz="2000">
              <a:solidFill>
                <a:srgbClr val="073763"/>
              </a:solidFill>
              <a:latin typeface="Malgun Gothic"/>
              <a:ea typeface="Malgun Gothic"/>
              <a:cs typeface="+mn-ea"/>
            </a:endParaRPr>
          </a:p>
          <a:p>
            <a:pPr>
              <a:lnSpc>
                <a:spcPct val="130000"/>
              </a:lnSpc>
            </a:pPr>
            <a:r>
              <a:rPr lang="ko-KR" altLang="en-US" sz="2000" b="1">
                <a:solidFill>
                  <a:schemeClr val="tx2"/>
                </a:solidFill>
                <a:latin typeface="Malgun Gothic"/>
                <a:ea typeface="Malgun Gothic"/>
                <a:cs typeface="+mn-ea"/>
              </a:rPr>
              <a:t>사용 이점 | </a:t>
            </a:r>
            <a:r>
              <a:rPr lang="ko-KR" altLang="en-US" sz="2000">
                <a:latin typeface="Malgun Gothic"/>
                <a:ea typeface="Malgun Gothic"/>
                <a:cs typeface="+mn-ea"/>
              </a:rPr>
              <a:t>전체 프로그램 구동 </a:t>
            </a:r>
            <a:r>
              <a:rPr lang="ko-KR" altLang="en-US" sz="2000" b="1" err="1">
                <a:latin typeface="Malgun Gothic"/>
                <a:ea typeface="Malgun Gothic"/>
                <a:cs typeface="+mn-ea"/>
              </a:rPr>
              <a:t>X</a:t>
            </a:r>
            <a:endParaRPr lang="ko-KR" sz="1450" b="1" err="1">
              <a:latin typeface="맑은 고딕" panose="020B0503020000020004" pitchFamily="34" charset="-127"/>
              <a:ea typeface="맑은 고딕" panose="020B0503020000020004" pitchFamily="34" charset="-127"/>
              <a:cs typeface="+mn-ea"/>
            </a:endParaRPr>
          </a:p>
          <a:p>
            <a:pPr algn="ctr">
              <a:lnSpc>
                <a:spcPct val="130000"/>
              </a:lnSpc>
            </a:pPr>
            <a:r>
              <a:rPr lang="ko-KR" altLang="en-US" sz="2000">
                <a:latin typeface="Malgun Gothic"/>
                <a:ea typeface="Malgun Gothic"/>
                <a:cs typeface="+mn-ea"/>
              </a:rPr>
              <a:t>▶ 모듈 단위로 테스트하여 개발 시간 절약 목표</a:t>
            </a:r>
          </a:p>
          <a:p>
            <a:pPr algn="ctr">
              <a:lnSpc>
                <a:spcPct val="130000"/>
              </a:lnSpc>
            </a:pPr>
            <a:endParaRPr lang="ko-KR" altLang="en-US" sz="2000">
              <a:latin typeface="Malgun Gothic"/>
              <a:ea typeface="Malgun Gothic"/>
            </a:endParaRPr>
          </a:p>
          <a:p>
            <a:pPr algn="ctr">
              <a:lnSpc>
                <a:spcPct val="130000"/>
              </a:lnSpc>
            </a:pPr>
            <a:endParaRPr lang="ko-KR" altLang="en-US" sz="2000">
              <a:solidFill>
                <a:srgbClr val="073763"/>
              </a:solidFill>
              <a:latin typeface="Malgun Gothic"/>
              <a:ea typeface="Malgun Gothic"/>
            </a:endParaRPr>
          </a:p>
          <a:p>
            <a:pPr>
              <a:lnSpc>
                <a:spcPct val="130000"/>
              </a:lnSpc>
            </a:pPr>
            <a:r>
              <a:rPr lang="ko-KR" altLang="en-US" sz="2000" b="1">
                <a:solidFill>
                  <a:schemeClr val="tx2"/>
                </a:solidFill>
                <a:latin typeface="Malgun Gothic"/>
                <a:ea typeface="Malgun Gothic"/>
              </a:rPr>
              <a:t>위험 요소 | </a:t>
            </a:r>
            <a:r>
              <a:rPr lang="ko-KR" altLang="en-US" sz="2000">
                <a:latin typeface="Malgun Gothic"/>
                <a:ea typeface="Malgun Gothic"/>
              </a:rPr>
              <a:t>팀원 모두 익숙하지 않은 방식</a:t>
            </a:r>
            <a:endParaRPr lang="ko-KR" altLang="en-US" sz="1450">
              <a:latin typeface="맑은 고딕"/>
              <a:ea typeface="맑은 고딕"/>
            </a:endParaRPr>
          </a:p>
          <a:p>
            <a:pPr>
              <a:lnSpc>
                <a:spcPct val="130000"/>
              </a:lnSpc>
            </a:pPr>
            <a:r>
              <a:rPr lang="ko-KR" altLang="en-US" sz="2000">
                <a:latin typeface="Malgun Gothic"/>
                <a:ea typeface="Malgun Gothic"/>
              </a:rPr>
              <a:t>               </a:t>
            </a:r>
            <a:r>
              <a:rPr lang="ko-KR" sz="2000">
                <a:latin typeface="Malgun Gothic"/>
                <a:ea typeface="Malgun Gothic"/>
              </a:rPr>
              <a:t>▶</a:t>
            </a:r>
            <a:r>
              <a:rPr lang="ko-KR" altLang="en-US" sz="2000">
                <a:latin typeface="Malgun Gothic"/>
                <a:ea typeface="Malgun Gothic"/>
              </a:rPr>
              <a:t> </a:t>
            </a:r>
            <a:r>
              <a:rPr lang="ko-KR" altLang="en-US" sz="2000" err="1">
                <a:latin typeface="Malgun Gothic"/>
                <a:ea typeface="Malgun Gothic"/>
              </a:rPr>
              <a:t>Learning</a:t>
            </a:r>
            <a:r>
              <a:rPr lang="ko-KR" altLang="en-US" sz="2000">
                <a:latin typeface="Malgun Gothic"/>
                <a:ea typeface="Malgun Gothic"/>
              </a:rPr>
              <a:t> </a:t>
            </a:r>
            <a:r>
              <a:rPr lang="ko-KR" altLang="en-US" sz="2000" err="1">
                <a:latin typeface="Malgun Gothic"/>
                <a:ea typeface="Malgun Gothic"/>
              </a:rPr>
              <a:t>curve가</a:t>
            </a:r>
            <a:r>
              <a:rPr lang="ko-KR" altLang="en-US" sz="2000">
                <a:latin typeface="Malgun Gothic"/>
                <a:ea typeface="Malgun Gothic"/>
              </a:rPr>
              <a:t> 길어지면 생략 예정</a:t>
            </a:r>
            <a:endParaRPr lang="ko-KR" sz="1450">
              <a:latin typeface="맑은 고딕"/>
              <a:ea typeface="맑은 고딕"/>
            </a:endParaRPr>
          </a:p>
        </p:txBody>
      </p:sp>
      <p:sp>
        <p:nvSpPr>
          <p:cNvPr id="5" name="Google Shape;163;p24">
            <a:extLst>
              <a:ext uri="{FF2B5EF4-FFF2-40B4-BE49-F238E27FC236}">
                <a16:creationId xmlns:a16="http://schemas.microsoft.com/office/drawing/2014/main" id="{0F4C1446-0953-4503-A407-EB0ABA81F7C2}"/>
              </a:ext>
            </a:extLst>
          </p:cNvPr>
          <p:cNvSpPr txBox="1">
            <a:spLocks/>
          </p:cNvSpPr>
          <p:nvPr/>
        </p:nvSpPr>
        <p:spPr>
          <a:xfrm>
            <a:off x="708715" y="414354"/>
            <a:ext cx="2220043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3200" b="1" kern="0">
                <a:solidFill>
                  <a:srgbClr val="FFFFFF"/>
                </a:solidFill>
                <a:latin typeface="맑은 고딕"/>
                <a:ea typeface="맑은 고딕"/>
              </a:rPr>
              <a:t>협업 계획</a:t>
            </a:r>
          </a:p>
        </p:txBody>
      </p:sp>
      <p:sp>
        <p:nvSpPr>
          <p:cNvPr id="7" name="Google Shape;167;p24">
            <a:extLst>
              <a:ext uri="{FF2B5EF4-FFF2-40B4-BE49-F238E27FC236}">
                <a16:creationId xmlns:a16="http://schemas.microsoft.com/office/drawing/2014/main" id="{FF85D738-34ED-410D-8D64-7209CE341E17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409775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7B4C3533-7D85-4221-A7C5-D992C2D927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16567" y="418625"/>
            <a:ext cx="8382000" cy="5715256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ko-KR" altLang="en-US" sz="1800" b="1">
                <a:solidFill>
                  <a:schemeClr val="tx2"/>
                </a:solidFill>
                <a:latin typeface="맑은 고딕"/>
                <a:ea typeface="맑은 고딕"/>
              </a:rPr>
              <a:t>정기회의</a:t>
            </a:r>
          </a:p>
          <a:p>
            <a:pPr>
              <a:lnSpc>
                <a:spcPct val="114999"/>
              </a:lnSpc>
            </a:pPr>
            <a:r>
              <a:rPr lang="ko-KR" altLang="en-US" sz="1800">
                <a:solidFill>
                  <a:schemeClr val="tx2"/>
                </a:solidFill>
                <a:latin typeface="맑은 고딕"/>
                <a:ea typeface="맑은 고딕"/>
              </a:rPr>
              <a:t>- 시간 | 매일 오전 10:00 ~ 11:00</a:t>
            </a:r>
            <a:endParaRPr lang="ko-KR">
              <a:solidFill>
                <a:schemeClr val="tx2"/>
              </a:solidFill>
            </a:endParaRPr>
          </a:p>
          <a:p>
            <a:pPr>
              <a:lnSpc>
                <a:spcPct val="114999"/>
              </a:lnSpc>
            </a:pPr>
            <a:r>
              <a:rPr lang="ko-KR" altLang="en-US" sz="1800">
                <a:solidFill>
                  <a:schemeClr val="tx2"/>
                </a:solidFill>
                <a:latin typeface="맑은 고딕"/>
                <a:ea typeface="맑은 고딕"/>
              </a:rPr>
              <a:t>- 주제 | 전체 프로젝트 설계 및 개인 개발 현황 &amp; 이슈 공유</a:t>
            </a:r>
          </a:p>
          <a:p>
            <a:pPr>
              <a:lnSpc>
                <a:spcPct val="114999"/>
              </a:lnSpc>
            </a:pPr>
            <a:r>
              <a:rPr lang="ko-KR" altLang="en-US" sz="1800">
                <a:solidFill>
                  <a:schemeClr val="tx2"/>
                </a:solidFill>
                <a:latin typeface="맑은 고딕"/>
                <a:ea typeface="맑은 고딕"/>
              </a:rPr>
              <a:t>- 기록 | 회의록 정리 </a:t>
            </a:r>
            <a:r>
              <a:rPr lang="ko-KR" altLang="en-US" sz="1800" err="1">
                <a:solidFill>
                  <a:schemeClr val="tx2"/>
                </a:solidFill>
                <a:latin typeface="맑은 고딕"/>
                <a:ea typeface="맑은 고딕"/>
              </a:rPr>
              <a:t>WiKi</a:t>
            </a:r>
            <a:r>
              <a:rPr lang="ko-KR" altLang="en-US" sz="1800">
                <a:solidFill>
                  <a:schemeClr val="tx2"/>
                </a:solidFill>
                <a:latin typeface="맑은 고딕"/>
                <a:ea typeface="맑은 고딕"/>
              </a:rPr>
              <a:t> 활용</a:t>
            </a:r>
          </a:p>
          <a:p>
            <a:pPr>
              <a:lnSpc>
                <a:spcPct val="114999"/>
              </a:lnSpc>
            </a:pPr>
            <a:endParaRPr lang="ko-KR" altLang="en-US" sz="1800">
              <a:solidFill>
                <a:schemeClr val="tx2"/>
              </a:solidFill>
              <a:latin typeface="맑은 고딕"/>
              <a:ea typeface="맑은 고딕"/>
            </a:endParaRPr>
          </a:p>
          <a:p>
            <a:pPr>
              <a:lnSpc>
                <a:spcPct val="114999"/>
              </a:lnSpc>
            </a:pPr>
            <a:endParaRPr lang="ko-KR" altLang="en-US" sz="1800">
              <a:solidFill>
                <a:schemeClr val="tx2"/>
              </a:solidFill>
              <a:latin typeface="맑은 고딕"/>
              <a:ea typeface="맑은 고딕"/>
              <a:cs typeface="Arial"/>
            </a:endParaRPr>
          </a:p>
          <a:p>
            <a:pPr marL="0" indent="0">
              <a:lnSpc>
                <a:spcPct val="130000"/>
              </a:lnSpc>
            </a:pPr>
            <a:r>
              <a:rPr lang="ko-KR" altLang="en-US" sz="1800" b="1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</a:t>
            </a:r>
            <a:r>
              <a:rPr lang="ko-KR" sz="1800" b="1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개발 관련</a:t>
            </a:r>
            <a:r>
              <a:rPr 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</a:t>
            </a:r>
            <a:endParaRPr lang="en-US" altLang="ko-KR" sz="1800">
              <a:solidFill>
                <a:schemeClr val="tx2"/>
              </a:solidFill>
              <a:cs typeface="+mn-ea"/>
            </a:endParaRPr>
          </a:p>
          <a:p>
            <a:pPr marL="0" indent="0">
              <a:lnSpc>
                <a:spcPct val="130000"/>
              </a:lnSpc>
            </a:pPr>
            <a:r>
              <a:rPr lang="ko-KR" altLang="en-US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</a:t>
            </a:r>
            <a:r>
              <a:rPr 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- </a:t>
            </a:r>
            <a:r>
              <a:rPr lang="ko-KR" sz="1800" err="1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GitLab</a:t>
            </a:r>
            <a:r>
              <a:rPr 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| 프로젝트 형상 관리 및 코드 공유</a:t>
            </a:r>
            <a:endParaRPr lang="ko-KR" sz="1800">
              <a:solidFill>
                <a:schemeClr val="tx2"/>
              </a:solidFill>
              <a:cs typeface="+mn-ea"/>
            </a:endParaRPr>
          </a:p>
          <a:p>
            <a:pPr marL="0" indent="0">
              <a:lnSpc>
                <a:spcPct val="100000"/>
              </a:lnSpc>
            </a:pPr>
            <a:r>
              <a:rPr lang="en-US" alt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-</a:t>
            </a:r>
            <a:r>
              <a:rPr 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</a:t>
            </a:r>
            <a:r>
              <a:rPr lang="ko-KR" sz="1800" err="1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Smilegate</a:t>
            </a:r>
            <a:r>
              <a:rPr 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JIRA | 작업 상황기록 + </a:t>
            </a:r>
            <a:r>
              <a:rPr lang="ko-KR" sz="1800" err="1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commit</a:t>
            </a:r>
            <a:r>
              <a:rPr 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번호 기록</a:t>
            </a:r>
            <a:endParaRPr lang="ko-KR" sz="1800">
              <a:solidFill>
                <a:schemeClr val="tx2"/>
              </a:solidFill>
              <a:cs typeface="+mn-ea"/>
            </a:endParaRPr>
          </a:p>
          <a:p>
            <a:pPr marL="0" indent="0">
              <a:lnSpc>
                <a:spcPct val="130000"/>
              </a:lnSpc>
            </a:pPr>
            <a:endParaRPr lang="ko-KR" sz="1800">
              <a:cs typeface="+mn-ea"/>
            </a:endParaRPr>
          </a:p>
          <a:p>
            <a:pPr marL="0" indent="0">
              <a:lnSpc>
                <a:spcPct val="130000"/>
              </a:lnSpc>
            </a:pPr>
            <a:r>
              <a:rPr lang="ko-KR" altLang="en-US" sz="1800" b="1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</a:t>
            </a:r>
            <a:r>
              <a:rPr lang="ko-KR" sz="1800" b="1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회의 관련</a:t>
            </a:r>
            <a:endParaRPr lang="en-US" altLang="ko-KR" sz="1800">
              <a:solidFill>
                <a:schemeClr val="tx2"/>
              </a:solidFill>
              <a:cs typeface="+mn-ea"/>
            </a:endParaRPr>
          </a:p>
          <a:p>
            <a:pPr marL="0" indent="0">
              <a:lnSpc>
                <a:spcPct val="130000"/>
              </a:lnSpc>
            </a:pPr>
            <a:r>
              <a:rPr lang="ko-KR" altLang="en-US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</a:t>
            </a:r>
            <a:r>
              <a:rPr 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- </a:t>
            </a:r>
            <a:r>
              <a:rPr lang="ko-KR" sz="1800" err="1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Teams</a:t>
            </a:r>
            <a:r>
              <a:rPr 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| 화상 회의 진행</a:t>
            </a:r>
            <a:endParaRPr lang="en-US" altLang="ko-KR" sz="1800">
              <a:solidFill>
                <a:schemeClr val="tx2"/>
              </a:solidFill>
              <a:cs typeface="+mn-ea"/>
            </a:endParaRPr>
          </a:p>
          <a:p>
            <a:pPr marL="0" indent="0">
              <a:lnSpc>
                <a:spcPct val="130000"/>
              </a:lnSpc>
            </a:pPr>
            <a:r>
              <a:rPr lang="ko-KR" altLang="en-US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</a:t>
            </a:r>
            <a:r>
              <a:rPr 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- </a:t>
            </a:r>
            <a:r>
              <a:rPr lang="en-US" alt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OneDrive</a:t>
            </a:r>
            <a:r>
              <a:rPr 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 | 화상 회의 진행 시, </a:t>
            </a:r>
            <a:r>
              <a:rPr lang="ko-KR" altLang="en-US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실시간 의견</a:t>
            </a:r>
            <a:r>
              <a:rPr 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 공유</a:t>
            </a:r>
            <a:endParaRPr lang="en-US" altLang="ko-KR" sz="1800">
              <a:solidFill>
                <a:schemeClr val="tx2"/>
              </a:solidFill>
              <a:cs typeface="+mn-ea"/>
            </a:endParaRPr>
          </a:p>
          <a:p>
            <a:pPr marL="0" indent="0">
              <a:lnSpc>
                <a:spcPct val="130000"/>
              </a:lnSpc>
            </a:pPr>
            <a:r>
              <a:rPr lang="en-US" alt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-</a:t>
            </a:r>
            <a:r>
              <a:rPr lang="ko-KR" altLang="en-US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</a:t>
            </a:r>
            <a:r>
              <a:rPr lang="en-US" altLang="ko-KR" sz="1800" err="1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Smilegate</a:t>
            </a:r>
            <a:r>
              <a:rPr lang="ko-KR" altLang="en-US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</a:t>
            </a:r>
            <a:r>
              <a:rPr lang="en-US" alt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Wiki</a:t>
            </a:r>
            <a:r>
              <a:rPr lang="ko-KR" altLang="en-US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</a:t>
            </a:r>
            <a:r>
              <a:rPr lang="en-US" alt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|</a:t>
            </a:r>
            <a:r>
              <a:rPr lang="ko-KR" altLang="en-US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 회의 기록</a:t>
            </a:r>
            <a:r>
              <a:rPr lang="en-US" alt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,</a:t>
            </a:r>
            <a:r>
              <a:rPr lang="ko-KR" altLang="en-US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 기술 레퍼런스 공유</a:t>
            </a:r>
            <a:endParaRPr lang="ko-KR">
              <a:solidFill>
                <a:schemeClr val="tx2"/>
              </a:solidFill>
            </a:endParaRPr>
          </a:p>
          <a:p>
            <a:pPr>
              <a:lnSpc>
                <a:spcPct val="114999"/>
              </a:lnSpc>
            </a:pPr>
            <a:endParaRPr lang="ko-KR" altLang="en-US" sz="1800">
              <a:solidFill>
                <a:schemeClr val="tx2"/>
              </a:solidFill>
              <a:latin typeface="맑은 고딕"/>
              <a:ea typeface="맑은 고딕"/>
            </a:endParaRPr>
          </a:p>
        </p:txBody>
      </p:sp>
      <p:sp>
        <p:nvSpPr>
          <p:cNvPr id="5" name="Google Shape;163;p24">
            <a:extLst>
              <a:ext uri="{FF2B5EF4-FFF2-40B4-BE49-F238E27FC236}">
                <a16:creationId xmlns:a16="http://schemas.microsoft.com/office/drawing/2014/main" id="{0F4C1446-0953-4503-A407-EB0ABA81F7C2}"/>
              </a:ext>
            </a:extLst>
          </p:cNvPr>
          <p:cNvSpPr txBox="1">
            <a:spLocks/>
          </p:cNvSpPr>
          <p:nvPr/>
        </p:nvSpPr>
        <p:spPr>
          <a:xfrm>
            <a:off x="708715" y="414354"/>
            <a:ext cx="2220043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3200" b="1" kern="0">
                <a:solidFill>
                  <a:srgbClr val="FFFFFF"/>
                </a:solidFill>
                <a:latin typeface="맑은 고딕"/>
                <a:ea typeface="맑은 고딕"/>
              </a:rPr>
              <a:t>회의 방법</a:t>
            </a:r>
          </a:p>
        </p:txBody>
      </p:sp>
      <p:sp>
        <p:nvSpPr>
          <p:cNvPr id="7" name="Google Shape;167;p24">
            <a:extLst>
              <a:ext uri="{FF2B5EF4-FFF2-40B4-BE49-F238E27FC236}">
                <a16:creationId xmlns:a16="http://schemas.microsoft.com/office/drawing/2014/main" id="{FF85D738-34ED-410D-8D64-7209CE341E17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Google Shape;163;p24">
            <a:extLst>
              <a:ext uri="{FF2B5EF4-FFF2-40B4-BE49-F238E27FC236}">
                <a16:creationId xmlns:a16="http://schemas.microsoft.com/office/drawing/2014/main" id="{10FFD73F-E6C7-4B1A-970F-C2F8991106CB}"/>
              </a:ext>
            </a:extLst>
          </p:cNvPr>
          <p:cNvSpPr txBox="1">
            <a:spLocks/>
          </p:cNvSpPr>
          <p:nvPr/>
        </p:nvSpPr>
        <p:spPr>
          <a:xfrm>
            <a:off x="719601" y="2449983"/>
            <a:ext cx="2220043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/>
            <a:r>
              <a:rPr lang="ko-KR" altLang="en-US" sz="3200" b="1" kern="0">
                <a:solidFill>
                  <a:srgbClr val="FFFFFF"/>
                </a:solidFill>
                <a:latin typeface="맑은 고딕"/>
                <a:ea typeface="맑은 고딕"/>
              </a:rPr>
              <a:t>협업 도구</a:t>
            </a:r>
          </a:p>
        </p:txBody>
      </p:sp>
      <p:sp>
        <p:nvSpPr>
          <p:cNvPr id="8" name="Google Shape;167;p24">
            <a:extLst>
              <a:ext uri="{FF2B5EF4-FFF2-40B4-BE49-F238E27FC236}">
                <a16:creationId xmlns:a16="http://schemas.microsoft.com/office/drawing/2014/main" id="{D0CA20BE-96A4-4224-A0BD-3F9DE5151189}"/>
              </a:ext>
            </a:extLst>
          </p:cNvPr>
          <p:cNvSpPr/>
          <p:nvPr/>
        </p:nvSpPr>
        <p:spPr>
          <a:xfrm>
            <a:off x="299232" y="3020914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2" name="그림 3">
            <a:extLst>
              <a:ext uri="{FF2B5EF4-FFF2-40B4-BE49-F238E27FC236}">
                <a16:creationId xmlns:a16="http://schemas.microsoft.com/office/drawing/2014/main" id="{C445DD5B-0D4B-498A-9446-EE9DE0DBA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2623" y="2486025"/>
            <a:ext cx="956583" cy="10695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그림 8">
            <a:extLst>
              <a:ext uri="{FF2B5EF4-FFF2-40B4-BE49-F238E27FC236}">
                <a16:creationId xmlns:a16="http://schemas.microsoft.com/office/drawing/2014/main" id="{925A8B75-300C-4E21-BF3E-364578EE64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0106" y="4021591"/>
            <a:ext cx="1160691" cy="1155247"/>
          </a:xfrm>
          <a:prstGeom prst="rect">
            <a:avLst/>
          </a:prstGeom>
          <a:ln>
            <a:noFill/>
          </a:ln>
          <a:effectLst>
            <a:outerShdw blurRad="292100" dist="139700" dir="2700000" sx="97000" sy="97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0F84C1C0-2899-4C94-81A1-D733046E05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72664" y="1715860"/>
            <a:ext cx="1416504" cy="3891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그림 12">
            <a:extLst>
              <a:ext uri="{FF2B5EF4-FFF2-40B4-BE49-F238E27FC236}">
                <a16:creationId xmlns:a16="http://schemas.microsoft.com/office/drawing/2014/main" id="{3CFDA04A-961E-4FA4-BCE8-1241830751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49357" y="5631687"/>
            <a:ext cx="1601561" cy="4367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42028F8-8644-467C-BB98-4DEC40704C30}"/>
              </a:ext>
            </a:extLst>
          </p:cNvPr>
          <p:cNvSpPr txBox="1"/>
          <p:nvPr/>
        </p:nvSpPr>
        <p:spPr>
          <a:xfrm>
            <a:off x="-2111828" y="5725884"/>
            <a:ext cx="6411684" cy="4149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30000"/>
              </a:lnSpc>
            </a:pPr>
            <a:endParaRPr lang="ko-KR" altLang="en-US">
              <a:solidFill>
                <a:schemeClr val="tx2"/>
              </a:solidFill>
              <a:ea typeface="맑은 고딕"/>
              <a:cs typeface="Arial"/>
            </a:endParaRPr>
          </a:p>
        </p:txBody>
      </p:sp>
      <p:pic>
        <p:nvPicPr>
          <p:cNvPr id="11" name="그림 13">
            <a:extLst>
              <a:ext uri="{FF2B5EF4-FFF2-40B4-BE49-F238E27FC236}">
                <a16:creationId xmlns:a16="http://schemas.microsoft.com/office/drawing/2014/main" id="{89817AD5-3687-4600-994B-2CD5980D2A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90910" y="4170218"/>
            <a:ext cx="2105891" cy="8589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84324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406;p32">
            <a:extLst>
              <a:ext uri="{FF2B5EF4-FFF2-40B4-BE49-F238E27FC236}">
                <a16:creationId xmlns:a16="http://schemas.microsoft.com/office/drawing/2014/main" id="{FD63C62E-D295-3A49-BE1E-F6E1617FD3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18354" y="3429000"/>
            <a:ext cx="5701201" cy="133373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ko-KR" altLang="en-US" sz="6400">
                <a:latin typeface="+mj-ea"/>
                <a:ea typeface="+mj-ea"/>
              </a:rPr>
              <a:t>아키텍쳐 설계</a:t>
            </a:r>
            <a:endParaRPr sz="6400">
              <a:latin typeface="+mj-ea"/>
              <a:ea typeface="+mj-ea"/>
            </a:endParaRPr>
          </a:p>
        </p:txBody>
      </p:sp>
      <p:sp>
        <p:nvSpPr>
          <p:cNvPr id="14" name="Google Shape;408;p32">
            <a:extLst>
              <a:ext uri="{FF2B5EF4-FFF2-40B4-BE49-F238E27FC236}">
                <a16:creationId xmlns:a16="http://schemas.microsoft.com/office/drawing/2014/main" id="{CA576E85-2C03-794C-96CD-FA5C94C20B8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948564" y="3404321"/>
            <a:ext cx="3270000" cy="162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700"/>
              <a:t>0</a:t>
            </a:r>
            <a:r>
              <a:rPr lang="en-US" altLang="ko-KR" sz="13700"/>
              <a:t>8</a:t>
            </a:r>
          </a:p>
        </p:txBody>
      </p:sp>
      <p:sp>
        <p:nvSpPr>
          <p:cNvPr id="15" name="Google Shape;409;p32">
            <a:extLst>
              <a:ext uri="{FF2B5EF4-FFF2-40B4-BE49-F238E27FC236}">
                <a16:creationId xmlns:a16="http://schemas.microsoft.com/office/drawing/2014/main" id="{B1F170B9-6D83-974D-B6ED-B9CEA99CC613}"/>
              </a:ext>
            </a:extLst>
          </p:cNvPr>
          <p:cNvSpPr/>
          <p:nvPr/>
        </p:nvSpPr>
        <p:spPr>
          <a:xfrm>
            <a:off x="2175497" y="5332900"/>
            <a:ext cx="2979600" cy="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7185974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63;p24">
            <a:extLst>
              <a:ext uri="{FF2B5EF4-FFF2-40B4-BE49-F238E27FC236}">
                <a16:creationId xmlns:a16="http://schemas.microsoft.com/office/drawing/2014/main" id="{0F4C1446-0953-4503-A407-EB0ABA81F7C2}"/>
              </a:ext>
            </a:extLst>
          </p:cNvPr>
          <p:cNvSpPr txBox="1">
            <a:spLocks/>
          </p:cNvSpPr>
          <p:nvPr/>
        </p:nvSpPr>
        <p:spPr>
          <a:xfrm>
            <a:off x="1" y="414354"/>
            <a:ext cx="2928758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3200" b="1" kern="0">
                <a:solidFill>
                  <a:srgbClr val="FFFFFF"/>
                </a:solidFill>
                <a:latin typeface="맑은 고딕"/>
                <a:ea typeface="맑은 고딕"/>
              </a:rPr>
              <a:t>아키텍쳐 설계</a:t>
            </a:r>
          </a:p>
        </p:txBody>
      </p:sp>
      <p:sp>
        <p:nvSpPr>
          <p:cNvPr id="7" name="Google Shape;167;p24">
            <a:extLst>
              <a:ext uri="{FF2B5EF4-FFF2-40B4-BE49-F238E27FC236}">
                <a16:creationId xmlns:a16="http://schemas.microsoft.com/office/drawing/2014/main" id="{FF85D738-34ED-410D-8D64-7209CE341E17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85DCFA-0CB3-4050-88BC-BD9B0674A224}"/>
              </a:ext>
            </a:extLst>
          </p:cNvPr>
          <p:cNvSpPr txBox="1"/>
          <p:nvPr/>
        </p:nvSpPr>
        <p:spPr>
          <a:xfrm>
            <a:off x="3168649" y="5459942"/>
            <a:ext cx="8045449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ko-KR" altLang="en-US">
                <a:latin typeface="맑은 고딕"/>
                <a:ea typeface="맑은 고딕"/>
                <a:cs typeface="Arial"/>
              </a:rPr>
              <a:t>목표 상 </a:t>
            </a:r>
            <a:r>
              <a:rPr lang="ko-KR" altLang="en-US" err="1">
                <a:latin typeface="맑은 고딕"/>
                <a:ea typeface="맑은 고딕"/>
                <a:cs typeface="Arial"/>
              </a:rPr>
              <a:t>Chat</a:t>
            </a:r>
            <a:r>
              <a:rPr lang="ko-KR" altLang="en-US">
                <a:latin typeface="맑은 고딕"/>
                <a:ea typeface="맑은 고딕"/>
                <a:cs typeface="Arial"/>
              </a:rPr>
              <a:t> Server 2대 이상 필요 → </a:t>
            </a:r>
            <a:r>
              <a:rPr lang="ko-KR" altLang="en-US" err="1">
                <a:latin typeface="맑은 고딕"/>
                <a:ea typeface="맑은 고딕"/>
                <a:cs typeface="Arial"/>
              </a:rPr>
              <a:t>Redis</a:t>
            </a:r>
            <a:r>
              <a:rPr lang="ko-KR" altLang="en-US">
                <a:latin typeface="맑은 고딕"/>
                <a:ea typeface="맑은 고딕"/>
                <a:cs typeface="Arial"/>
              </a:rPr>
              <a:t> </a:t>
            </a:r>
            <a:r>
              <a:rPr lang="ko-KR" altLang="en-US" err="1">
                <a:latin typeface="맑은 고딕"/>
                <a:ea typeface="맑은 고딕"/>
                <a:cs typeface="Arial"/>
              </a:rPr>
              <a:t>Pub</a:t>
            </a:r>
            <a:r>
              <a:rPr lang="ko-KR" altLang="en-US">
                <a:latin typeface="맑은 고딕"/>
                <a:ea typeface="맑은 고딕"/>
                <a:cs typeface="Arial"/>
              </a:rPr>
              <a:t>/</a:t>
            </a:r>
            <a:r>
              <a:rPr lang="ko-KR" altLang="en-US" err="1">
                <a:latin typeface="맑은 고딕"/>
                <a:ea typeface="맑은 고딕"/>
                <a:cs typeface="Arial"/>
              </a:rPr>
              <a:t>Sub</a:t>
            </a:r>
            <a:r>
              <a:rPr lang="ko-KR" altLang="en-US">
                <a:latin typeface="맑은 고딕"/>
                <a:ea typeface="맑은 고딕"/>
                <a:cs typeface="Arial"/>
              </a:rPr>
              <a:t> 채널로써 사용</a:t>
            </a:r>
            <a:endParaRPr lang="ko-KR"/>
          </a:p>
          <a:p>
            <a:pPr marL="285750" indent="-285750">
              <a:buFont typeface="Arial"/>
              <a:buChar char="•"/>
            </a:pPr>
            <a:r>
              <a:rPr lang="ko-KR" altLang="en-US">
                <a:latin typeface="맑은 고딕"/>
                <a:ea typeface="맑은 고딕"/>
                <a:cs typeface="Arial"/>
              </a:rPr>
              <a:t>다양한 기술 스택의 서버 포용</a:t>
            </a:r>
          </a:p>
          <a:p>
            <a:pPr marL="285750" indent="-285750">
              <a:buFont typeface="Arial"/>
              <a:buChar char="•"/>
            </a:pPr>
            <a:r>
              <a:rPr lang="ko-KR" altLang="en-US">
                <a:latin typeface="맑은 고딕"/>
                <a:ea typeface="맑은 고딕"/>
                <a:cs typeface="Arial"/>
              </a:rPr>
              <a:t>메시지의 ES 저장 시점에 대한 고민 중</a:t>
            </a:r>
          </a:p>
          <a:p>
            <a:pPr marL="285750" indent="-285750">
              <a:buFont typeface="Arial"/>
              <a:buChar char="•"/>
            </a:pPr>
            <a:r>
              <a:rPr lang="ko-KR" altLang="en-US">
                <a:latin typeface="맑은 고딕"/>
                <a:ea typeface="맑은 고딕"/>
                <a:cs typeface="Arial"/>
              </a:rPr>
              <a:t>웹과 앱의 연동</a:t>
            </a:r>
          </a:p>
        </p:txBody>
      </p:sp>
      <p:pic>
        <p:nvPicPr>
          <p:cNvPr id="3" name="그림 3">
            <a:extLst>
              <a:ext uri="{FF2B5EF4-FFF2-40B4-BE49-F238E27FC236}">
                <a16:creationId xmlns:a16="http://schemas.microsoft.com/office/drawing/2014/main" id="{3AB13689-B939-46AF-9BE4-72C7B03C7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651" y="352509"/>
            <a:ext cx="8627533" cy="4930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0965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406;p32">
            <a:extLst>
              <a:ext uri="{FF2B5EF4-FFF2-40B4-BE49-F238E27FC236}">
                <a16:creationId xmlns:a16="http://schemas.microsoft.com/office/drawing/2014/main" id="{FD63C62E-D295-3A49-BE1E-F6E1617FD3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18354" y="3429000"/>
            <a:ext cx="5701201" cy="133373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altLang="ko-KR" sz="6400">
                <a:latin typeface="+mj-ea"/>
                <a:ea typeface="+mj-ea"/>
              </a:rPr>
              <a:t>DB</a:t>
            </a:r>
            <a:r>
              <a:rPr lang="ko-KR" altLang="en-US" sz="6400">
                <a:latin typeface="+mj-ea"/>
                <a:ea typeface="+mj-ea"/>
              </a:rPr>
              <a:t> 설계</a:t>
            </a:r>
            <a:endParaRPr sz="6400">
              <a:latin typeface="+mj-ea"/>
              <a:ea typeface="+mj-ea"/>
            </a:endParaRPr>
          </a:p>
        </p:txBody>
      </p:sp>
      <p:sp>
        <p:nvSpPr>
          <p:cNvPr id="14" name="Google Shape;408;p32">
            <a:extLst>
              <a:ext uri="{FF2B5EF4-FFF2-40B4-BE49-F238E27FC236}">
                <a16:creationId xmlns:a16="http://schemas.microsoft.com/office/drawing/2014/main" id="{CA576E85-2C03-794C-96CD-FA5C94C20B8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948564" y="3404321"/>
            <a:ext cx="3270000" cy="162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700"/>
              <a:t>0</a:t>
            </a:r>
            <a:r>
              <a:rPr lang="en-US" altLang="ko-KR" sz="13700"/>
              <a:t>9</a:t>
            </a:r>
          </a:p>
        </p:txBody>
      </p:sp>
      <p:sp>
        <p:nvSpPr>
          <p:cNvPr id="15" name="Google Shape;409;p32">
            <a:extLst>
              <a:ext uri="{FF2B5EF4-FFF2-40B4-BE49-F238E27FC236}">
                <a16:creationId xmlns:a16="http://schemas.microsoft.com/office/drawing/2014/main" id="{B1F170B9-6D83-974D-B6ED-B9CEA99CC613}"/>
              </a:ext>
            </a:extLst>
          </p:cNvPr>
          <p:cNvSpPr/>
          <p:nvPr/>
        </p:nvSpPr>
        <p:spPr>
          <a:xfrm>
            <a:off x="2175497" y="5332900"/>
            <a:ext cx="2979600" cy="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5772585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7B4C3533-7D85-4221-A7C5-D992C2D927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74063" y="287996"/>
            <a:ext cx="8382000" cy="2540255"/>
          </a:xfrm>
        </p:spPr>
        <p:txBody>
          <a:bodyPr/>
          <a:lstStyle/>
          <a:p>
            <a:r>
              <a:rPr lang="en-US" altLang="ko-KR" sz="1800">
                <a:latin typeface="맑은 고딕"/>
                <a:ea typeface="맑은 고딕"/>
                <a:cs typeface="+mn-ea"/>
              </a:rPr>
              <a:t>1.</a:t>
            </a:r>
            <a:r>
              <a:rPr lang="ko-KR" altLang="en-US" sz="1800">
                <a:latin typeface="맑은 고딕"/>
                <a:ea typeface="맑은 고딕"/>
                <a:cs typeface="+mn-ea"/>
              </a:rPr>
              <a:t> 사용자 및 </a:t>
            </a:r>
            <a:r>
              <a:rPr lang="ko-KR" altLang="en-US" sz="1800" err="1">
                <a:latin typeface="맑은 고딕"/>
                <a:ea typeface="맑은 고딕"/>
                <a:cs typeface="+mn-ea"/>
              </a:rPr>
              <a:t>채팅방</a:t>
            </a:r>
            <a:r>
              <a:rPr lang="ko-KR" altLang="en-US" sz="1800">
                <a:latin typeface="맑은 고딕"/>
                <a:ea typeface="맑은 고딕"/>
                <a:cs typeface="+mn-ea"/>
              </a:rPr>
              <a:t> 정보 : RDB </a:t>
            </a:r>
            <a:r>
              <a:rPr lang="ko-KR" altLang="en-US" sz="1800" err="1">
                <a:latin typeface="맑은 고딕"/>
                <a:ea typeface="맑은 고딕"/>
                <a:cs typeface="+mn-ea"/>
              </a:rPr>
              <a:t>MySQL</a:t>
            </a:r>
            <a:r>
              <a:rPr lang="ko-KR" altLang="en-US" sz="1800">
                <a:latin typeface="맑은 고딕"/>
                <a:ea typeface="맑은 고딕"/>
                <a:cs typeface="+mn-ea"/>
              </a:rPr>
              <a:t> 사용</a:t>
            </a:r>
            <a:endParaRPr lang="ko-KR" altLang="en-US" sz="1800">
              <a:solidFill>
                <a:srgbClr val="FF6B03"/>
              </a:solidFill>
              <a:latin typeface="맑은 고딕"/>
              <a:ea typeface="맑은 고딕"/>
              <a:cs typeface="+mn-ea"/>
            </a:endParaRPr>
          </a:p>
          <a:p>
            <a:pPr>
              <a:lnSpc>
                <a:spcPct val="114999"/>
              </a:lnSpc>
            </a:pPr>
            <a:endParaRPr lang="ko-KR" altLang="en-US" sz="1800">
              <a:latin typeface="맑은 고딕"/>
              <a:ea typeface="맑은 고딕"/>
              <a:cs typeface="+mn-ea"/>
            </a:endParaRPr>
          </a:p>
          <a:p>
            <a:pPr marL="114300" indent="0">
              <a:lnSpc>
                <a:spcPct val="114999"/>
              </a:lnSpc>
            </a:pPr>
            <a:r>
              <a:rPr lang="ko-KR" altLang="en-US" sz="1800">
                <a:latin typeface="맑은 고딕"/>
                <a:ea typeface="맑은 고딕"/>
                <a:cs typeface="+mn-ea"/>
              </a:rPr>
              <a:t>    </a:t>
            </a:r>
            <a:r>
              <a:rPr lang="ko-KR" altLang="en-US" sz="1800" err="1">
                <a:latin typeface="맑은 고딕"/>
                <a:ea typeface="맑은 고딕"/>
                <a:cs typeface="+mn-ea"/>
              </a:rPr>
              <a:t>Table</a:t>
            </a:r>
            <a:r>
              <a:rPr lang="ko-KR" altLang="en-US" sz="1800">
                <a:latin typeface="맑은 고딕"/>
                <a:ea typeface="맑은 고딕"/>
                <a:cs typeface="+mn-ea"/>
              </a:rPr>
              <a:t> : </a:t>
            </a:r>
            <a:r>
              <a:rPr lang="ko-KR" altLang="en-US" sz="1800" err="1">
                <a:latin typeface="맑은 고딕"/>
                <a:ea typeface="맑은 고딕"/>
                <a:cs typeface="+mn-ea"/>
              </a:rPr>
              <a:t>worksmile_user</a:t>
            </a:r>
            <a:r>
              <a:rPr lang="ko-KR" altLang="en-US" sz="1800">
                <a:latin typeface="맑은 고딕"/>
                <a:ea typeface="맑은 고딕"/>
                <a:cs typeface="+mn-ea"/>
              </a:rPr>
              <a:t>, </a:t>
            </a:r>
            <a:r>
              <a:rPr lang="ko-KR" altLang="en-US" sz="1800" err="1">
                <a:latin typeface="맑은 고딕"/>
                <a:ea typeface="맑은 고딕"/>
                <a:cs typeface="+mn-ea"/>
              </a:rPr>
              <a:t>room_user</a:t>
            </a:r>
            <a:r>
              <a:rPr lang="ko-KR" altLang="en-US" sz="1800">
                <a:latin typeface="맑은 고딕"/>
                <a:ea typeface="맑은 고딕"/>
                <a:cs typeface="+mn-ea"/>
              </a:rPr>
              <a:t>, </a:t>
            </a:r>
            <a:r>
              <a:rPr lang="ko-KR" altLang="en-US" sz="1800" err="1">
                <a:latin typeface="맑은 고딕"/>
                <a:ea typeface="맑은 고딕"/>
                <a:cs typeface="+mn-ea"/>
              </a:rPr>
              <a:t>room_info</a:t>
            </a:r>
            <a:r>
              <a:rPr lang="ko-KR" altLang="en-US" sz="1800">
                <a:latin typeface="맑은 고딕"/>
                <a:ea typeface="맑은 고딕"/>
                <a:cs typeface="+mn-ea"/>
              </a:rPr>
              <a:t>, </a:t>
            </a:r>
            <a:r>
              <a:rPr lang="ko-KR" altLang="en-US" sz="1800" err="1">
                <a:latin typeface="맑은 고딕"/>
                <a:ea typeface="맑은 고딕"/>
                <a:cs typeface="+mn-ea"/>
              </a:rPr>
              <a:t>team</a:t>
            </a:r>
            <a:r>
              <a:rPr lang="ko-KR" altLang="en-US" sz="1800">
                <a:latin typeface="맑은 고딕"/>
                <a:ea typeface="맑은 고딕"/>
                <a:cs typeface="+mn-ea"/>
              </a:rPr>
              <a:t>, </a:t>
            </a:r>
            <a:r>
              <a:rPr lang="ko-KR" altLang="en-US" sz="1800" err="1">
                <a:latin typeface="맑은 고딕"/>
                <a:ea typeface="맑은 고딕"/>
                <a:cs typeface="+mn-ea"/>
              </a:rPr>
              <a:t>rank</a:t>
            </a:r>
            <a:endParaRPr lang="ko-KR" altLang="en-US" sz="1800">
              <a:latin typeface="맑은 고딕"/>
              <a:ea typeface="맑은 고딕"/>
              <a:cs typeface="+mn-ea"/>
            </a:endParaRPr>
          </a:p>
          <a:p>
            <a:pPr>
              <a:lnSpc>
                <a:spcPct val="114999"/>
              </a:lnSpc>
            </a:pPr>
            <a:endParaRPr lang="ko-KR" altLang="en-US" sz="1800">
              <a:latin typeface="맑은 고딕"/>
              <a:ea typeface="맑은 고딕"/>
              <a:cs typeface="+mn-ea"/>
            </a:endParaRPr>
          </a:p>
          <a:p>
            <a:pPr>
              <a:lnSpc>
                <a:spcPct val="114999"/>
              </a:lnSpc>
            </a:pPr>
            <a:endParaRPr lang="ko-KR" altLang="en-US" sz="1800">
              <a:latin typeface="맑은 고딕"/>
              <a:ea typeface="맑은 고딕"/>
              <a:cs typeface="+mn-ea"/>
            </a:endParaRPr>
          </a:p>
          <a:p>
            <a:pPr>
              <a:lnSpc>
                <a:spcPct val="114999"/>
              </a:lnSpc>
            </a:pPr>
            <a:endParaRPr lang="en-US" altLang="ko-KR" sz="1800">
              <a:latin typeface="Malgun Gothic"/>
              <a:ea typeface="Malgun Gothic"/>
              <a:cs typeface="+mn-ea"/>
            </a:endParaRPr>
          </a:p>
          <a:p>
            <a:pPr>
              <a:lnSpc>
                <a:spcPct val="114999"/>
              </a:lnSpc>
            </a:pPr>
            <a:r>
              <a:rPr lang="en-US" altLang="ko-KR" sz="1800">
                <a:latin typeface="Malgun Gothic"/>
                <a:ea typeface="Malgun Gothic"/>
                <a:cs typeface="+mn-ea"/>
              </a:rPr>
              <a:t>2.</a:t>
            </a:r>
            <a:r>
              <a:rPr lang="ko-KR" altLang="en-US" sz="1800">
                <a:latin typeface="Malgun Gothic"/>
                <a:ea typeface="Malgun Gothic"/>
                <a:cs typeface="+mn-ea"/>
              </a:rPr>
              <a:t> 메시지 저장 </a:t>
            </a:r>
            <a:r>
              <a:rPr lang="en-US" altLang="ko-KR" sz="1800">
                <a:latin typeface="Malgun Gothic"/>
                <a:ea typeface="Malgun Gothic"/>
                <a:cs typeface="+mn-ea"/>
              </a:rPr>
              <a:t>:</a:t>
            </a:r>
            <a:r>
              <a:rPr lang="ko-KR" altLang="en-US" sz="1800">
                <a:latin typeface="Malgun Gothic"/>
                <a:ea typeface="Malgun Gothic"/>
                <a:cs typeface="+mn-ea"/>
              </a:rPr>
              <a:t> </a:t>
            </a:r>
            <a:r>
              <a:rPr lang="ko-KR" altLang="en-US" sz="1800" err="1">
                <a:latin typeface="Malgun Gothic"/>
                <a:ea typeface="Malgun Gothic"/>
                <a:cs typeface="+mn-ea"/>
              </a:rPr>
              <a:t>NoSQL</a:t>
            </a:r>
            <a:r>
              <a:rPr lang="ko-KR" altLang="en-US" sz="1800">
                <a:latin typeface="Malgun Gothic"/>
                <a:ea typeface="Malgun Gothic"/>
                <a:cs typeface="+mn-ea"/>
              </a:rPr>
              <a:t> </a:t>
            </a:r>
            <a:r>
              <a:rPr lang="en-US" altLang="ko-KR" sz="1800">
                <a:latin typeface="Malgun Gothic"/>
                <a:ea typeface="Malgun Gothic"/>
                <a:cs typeface="+mn-ea"/>
              </a:rPr>
              <a:t>Elastic Search </a:t>
            </a:r>
            <a:r>
              <a:rPr lang="ko-KR" altLang="en-US" sz="1800">
                <a:latin typeface="Malgun Gothic"/>
                <a:ea typeface="Malgun Gothic"/>
                <a:cs typeface="+mn-ea"/>
              </a:rPr>
              <a:t>사용</a:t>
            </a:r>
            <a:endParaRPr lang="ko-KR" altLang="en-US" sz="1800">
              <a:latin typeface="맑은 고딕"/>
              <a:ea typeface="맑은 고딕"/>
              <a:cs typeface="+mn-ea"/>
            </a:endParaRPr>
          </a:p>
          <a:p>
            <a:pPr>
              <a:lnSpc>
                <a:spcPct val="114999"/>
              </a:lnSpc>
            </a:pPr>
            <a:endParaRPr lang="ko-KR" altLang="en-US" sz="1800">
              <a:latin typeface="Malgun Gothic"/>
              <a:ea typeface="Malgun Gothic"/>
            </a:endParaRPr>
          </a:p>
          <a:p>
            <a:pPr>
              <a:lnSpc>
                <a:spcPct val="114999"/>
              </a:lnSpc>
            </a:pPr>
            <a:endParaRPr lang="ko-KR" altLang="en-US" sz="1800">
              <a:latin typeface="Malgun Gothic"/>
              <a:ea typeface="Malgun Gothic"/>
            </a:endParaRPr>
          </a:p>
          <a:p>
            <a:pPr>
              <a:lnSpc>
                <a:spcPct val="114999"/>
              </a:lnSpc>
            </a:pPr>
            <a:endParaRPr lang="ko-KR" altLang="en-US" sz="1800">
              <a:latin typeface="Malgun Gothic"/>
              <a:ea typeface="Malgun Gothic"/>
            </a:endParaRPr>
          </a:p>
          <a:p>
            <a:pPr>
              <a:lnSpc>
                <a:spcPct val="114999"/>
              </a:lnSpc>
            </a:pPr>
            <a:endParaRPr lang="ko-KR" altLang="en-US" sz="1800">
              <a:latin typeface="Malgun Gothic"/>
              <a:ea typeface="Malgun Gothic"/>
            </a:endParaRPr>
          </a:p>
        </p:txBody>
      </p:sp>
      <p:sp>
        <p:nvSpPr>
          <p:cNvPr id="5" name="Google Shape;163;p24">
            <a:extLst>
              <a:ext uri="{FF2B5EF4-FFF2-40B4-BE49-F238E27FC236}">
                <a16:creationId xmlns:a16="http://schemas.microsoft.com/office/drawing/2014/main" id="{0F4C1446-0953-4503-A407-EB0ABA81F7C2}"/>
              </a:ext>
            </a:extLst>
          </p:cNvPr>
          <p:cNvSpPr txBox="1">
            <a:spLocks/>
          </p:cNvSpPr>
          <p:nvPr/>
        </p:nvSpPr>
        <p:spPr>
          <a:xfrm>
            <a:off x="708715" y="414354"/>
            <a:ext cx="2220043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en-US" altLang="ko-KR" sz="3200" b="1" kern="0">
                <a:solidFill>
                  <a:srgbClr val="FFFFFF"/>
                </a:solidFill>
                <a:latin typeface="맑은 고딕"/>
                <a:ea typeface="맑은 고딕"/>
              </a:rPr>
              <a:t>DB </a:t>
            </a:r>
            <a:r>
              <a:rPr lang="ko-KR" altLang="en-US" sz="3200" b="1" kern="0">
                <a:solidFill>
                  <a:srgbClr val="FFFFFF"/>
                </a:solidFill>
                <a:latin typeface="맑은 고딕"/>
                <a:ea typeface="맑은 고딕"/>
              </a:rPr>
              <a:t>설계</a:t>
            </a:r>
          </a:p>
        </p:txBody>
      </p:sp>
      <p:sp>
        <p:nvSpPr>
          <p:cNvPr id="7" name="Google Shape;167;p24">
            <a:extLst>
              <a:ext uri="{FF2B5EF4-FFF2-40B4-BE49-F238E27FC236}">
                <a16:creationId xmlns:a16="http://schemas.microsoft.com/office/drawing/2014/main" id="{FF85D738-34ED-410D-8D64-7209CE341E17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2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2B517084-402A-4D79-B6BF-7B26447E97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6067" y="2704515"/>
            <a:ext cx="6584950" cy="29729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457D41-4284-4FF2-AD4B-B4D46246FB5E}"/>
              </a:ext>
            </a:extLst>
          </p:cNvPr>
          <p:cNvSpPr txBox="1"/>
          <p:nvPr/>
        </p:nvSpPr>
        <p:spPr>
          <a:xfrm>
            <a:off x="3740150" y="1475317"/>
            <a:ext cx="451061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>
                <a:solidFill>
                  <a:srgbClr val="073763"/>
                </a:solidFill>
                <a:latin typeface="맑은 고딕"/>
                <a:ea typeface="맑은 고딕"/>
              </a:rPr>
              <a:t>ERD </a:t>
            </a:r>
            <a:r>
              <a:rPr lang="ko-KR">
                <a:solidFill>
                  <a:srgbClr val="073763"/>
                </a:solidFill>
                <a:latin typeface="맑은 고딕"/>
                <a:ea typeface="맑은 고딕"/>
              </a:rPr>
              <a:t>링크 </a:t>
            </a:r>
            <a:r>
              <a:rPr lang="en-US" altLang="ko-KR">
                <a:solidFill>
                  <a:srgbClr val="073763"/>
                </a:solidFill>
                <a:latin typeface="맑은 고딕"/>
                <a:ea typeface="맑은 고딕"/>
              </a:rPr>
              <a:t>:</a:t>
            </a:r>
            <a:r>
              <a:rPr lang="ko-KR">
                <a:solidFill>
                  <a:srgbClr val="073763"/>
                </a:solidFill>
                <a:latin typeface="맑은 고딕"/>
                <a:ea typeface="맑은 고딕"/>
              </a:rPr>
              <a:t> </a:t>
            </a:r>
            <a:r>
              <a:rPr lang="ko-KR" altLang="en-US">
                <a:solidFill>
                  <a:srgbClr val="073763"/>
                </a:solidFill>
                <a:latin typeface="맑은 고딕"/>
                <a:ea typeface="맑은 고딕"/>
              </a:rPr>
              <a:t> </a:t>
            </a:r>
            <a:r>
              <a:rPr lang="ko-KR">
                <a:solidFill>
                  <a:srgbClr val="0097A7"/>
                </a:solidFill>
                <a:latin typeface="맑은 고딕"/>
                <a:ea typeface="맑은 고딕"/>
                <a:hlinkClick r:id="rId3"/>
              </a:rPr>
              <a:t>https://aquerytool.com/</a:t>
            </a:r>
            <a:r>
              <a:rPr lang="ko-KR">
                <a:latin typeface="맑은 고딕"/>
                <a:ea typeface="맑은 고딕"/>
              </a:rPr>
              <a:t>​</a:t>
            </a:r>
            <a:endParaRPr lang="ko-KR" altLang="en-US"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5571974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406;p32">
            <a:extLst>
              <a:ext uri="{FF2B5EF4-FFF2-40B4-BE49-F238E27FC236}">
                <a16:creationId xmlns:a16="http://schemas.microsoft.com/office/drawing/2014/main" id="{FD63C62E-D295-3A49-BE1E-F6E1617FD3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18354" y="3429000"/>
            <a:ext cx="5701201" cy="133373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sz="6400">
                <a:latin typeface="+mj-ea"/>
                <a:ea typeface="+mj-ea"/>
              </a:rPr>
              <a:t>Rest API </a:t>
            </a:r>
            <a:r>
              <a:rPr lang="ko-KR" altLang="en-US" sz="6400">
                <a:latin typeface="+mj-ea"/>
                <a:ea typeface="+mj-ea"/>
              </a:rPr>
              <a:t>설계</a:t>
            </a:r>
            <a:endParaRPr sz="6400">
              <a:latin typeface="+mj-ea"/>
              <a:ea typeface="+mj-ea"/>
            </a:endParaRPr>
          </a:p>
        </p:txBody>
      </p:sp>
      <p:sp>
        <p:nvSpPr>
          <p:cNvPr id="14" name="Google Shape;408;p32">
            <a:extLst>
              <a:ext uri="{FF2B5EF4-FFF2-40B4-BE49-F238E27FC236}">
                <a16:creationId xmlns:a16="http://schemas.microsoft.com/office/drawing/2014/main" id="{CA576E85-2C03-794C-96CD-FA5C94C20B8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948564" y="3404321"/>
            <a:ext cx="3270000" cy="162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altLang="ko-KR" sz="13700"/>
              <a:t>10</a:t>
            </a:r>
            <a:endParaRPr lang="en-US" altLang="ko-KR" sz="13700"/>
          </a:p>
        </p:txBody>
      </p:sp>
      <p:sp>
        <p:nvSpPr>
          <p:cNvPr id="15" name="Google Shape;409;p32">
            <a:extLst>
              <a:ext uri="{FF2B5EF4-FFF2-40B4-BE49-F238E27FC236}">
                <a16:creationId xmlns:a16="http://schemas.microsoft.com/office/drawing/2014/main" id="{B1F170B9-6D83-974D-B6ED-B9CEA99CC613}"/>
              </a:ext>
            </a:extLst>
          </p:cNvPr>
          <p:cNvSpPr/>
          <p:nvPr/>
        </p:nvSpPr>
        <p:spPr>
          <a:xfrm>
            <a:off x="2175497" y="5332900"/>
            <a:ext cx="2979600" cy="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293492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63;p24">
            <a:extLst>
              <a:ext uri="{FF2B5EF4-FFF2-40B4-BE49-F238E27FC236}">
                <a16:creationId xmlns:a16="http://schemas.microsoft.com/office/drawing/2014/main" id="{0F4C1446-0953-4503-A407-EB0ABA81F7C2}"/>
              </a:ext>
            </a:extLst>
          </p:cNvPr>
          <p:cNvSpPr txBox="1">
            <a:spLocks/>
          </p:cNvSpPr>
          <p:nvPr/>
        </p:nvSpPr>
        <p:spPr>
          <a:xfrm>
            <a:off x="-61478" y="414354"/>
            <a:ext cx="2990236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/>
            <a:r>
              <a:rPr lang="ko-KR" altLang="en-US" sz="3200" b="1" kern="0">
                <a:solidFill>
                  <a:srgbClr val="FFFFFF"/>
                </a:solidFill>
                <a:latin typeface="맑은 고딕"/>
                <a:ea typeface="맑은 고딕"/>
              </a:rPr>
              <a:t>REST API 설계</a:t>
            </a:r>
          </a:p>
        </p:txBody>
      </p:sp>
      <p:sp>
        <p:nvSpPr>
          <p:cNvPr id="7" name="Google Shape;167;p24">
            <a:extLst>
              <a:ext uri="{FF2B5EF4-FFF2-40B4-BE49-F238E27FC236}">
                <a16:creationId xmlns:a16="http://schemas.microsoft.com/office/drawing/2014/main" id="{FF85D738-34ED-410D-8D64-7209CE341E17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A37682-2912-4F8A-9C4A-98DAE2124DAB}"/>
              </a:ext>
            </a:extLst>
          </p:cNvPr>
          <p:cNvSpPr txBox="1"/>
          <p:nvPr/>
        </p:nvSpPr>
        <p:spPr>
          <a:xfrm>
            <a:off x="3178209" y="1014771"/>
            <a:ext cx="8558228" cy="184665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2400">
                <a:solidFill>
                  <a:srgbClr val="073763"/>
                </a:solidFill>
                <a:latin typeface="맑은 고딕"/>
                <a:ea typeface="맑은 고딕"/>
              </a:rPr>
              <a:t>REST API </a:t>
            </a:r>
            <a:r>
              <a:rPr lang="ko-KR" sz="2400">
                <a:solidFill>
                  <a:srgbClr val="073763"/>
                </a:solidFill>
                <a:latin typeface="맑은 고딕"/>
                <a:ea typeface="맑은 고딕"/>
              </a:rPr>
              <a:t>링크</a:t>
            </a:r>
          </a:p>
          <a:p>
            <a:endParaRPr lang="ko-KR" altLang="en-US">
              <a:solidFill>
                <a:srgbClr val="073763"/>
              </a:solidFill>
              <a:latin typeface="맑은 고딕"/>
              <a:ea typeface="맑은 고딕"/>
              <a:cs typeface="+mn-lt"/>
            </a:endParaRPr>
          </a:p>
          <a:p>
            <a:r>
              <a:rPr lang="ko-KR">
                <a:ea typeface="+mn-lt"/>
                <a:cs typeface="+mn-lt"/>
              </a:rPr>
              <a:t>https://smilegate-my.sharepoint.com/:x:/r/personal/shparkc_smilegate_com/Documents/DevCamp-JobJava/%EC%84%A4%EA%B3%84/RESTful%20API%20%EC%84%A4%EA%B3%84.xlsx?d=wa031b711e2494f619f41d1d2f6763797&amp;csf=1&amp;web=1&amp;e=TlAm2s</a:t>
            </a:r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337999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3;p22">
            <a:extLst>
              <a:ext uri="{FF2B5EF4-FFF2-40B4-BE49-F238E27FC236}">
                <a16:creationId xmlns:a16="http://schemas.microsoft.com/office/drawing/2014/main" id="{46C64E01-D8AE-428E-AB65-9915CB4BD0A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517338" y="4080644"/>
            <a:ext cx="8286244" cy="96578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endParaRPr lang="en-US" altLang="ko-KR" sz="2667" b="1">
              <a:solidFill>
                <a:schemeClr val="tx2"/>
              </a:solidFill>
              <a:latin typeface="+mn-ea"/>
              <a:ea typeface="+mn-ea"/>
            </a:endParaRPr>
          </a:p>
          <a:p>
            <a:pPr algn="ctr"/>
            <a:r>
              <a:rPr lang="ko-KR" altLang="en-US" sz="2667" b="1">
                <a:solidFill>
                  <a:schemeClr val="tx2"/>
                </a:solidFill>
                <a:latin typeface="+mn-ea"/>
                <a:ea typeface="+mn-ea"/>
              </a:rPr>
              <a:t>따라서</a:t>
            </a:r>
            <a:r>
              <a:rPr lang="en-US" altLang="ko-KR" sz="2667" b="1">
                <a:solidFill>
                  <a:schemeClr val="tx2"/>
                </a:solidFill>
                <a:latin typeface="+mn-ea"/>
                <a:ea typeface="+mn-ea"/>
              </a:rPr>
              <a:t>, </a:t>
            </a:r>
            <a:r>
              <a:rPr lang="ko-KR" altLang="en-US" sz="2667" b="1">
                <a:solidFill>
                  <a:schemeClr val="tx2"/>
                </a:solidFill>
                <a:latin typeface="+mn-ea"/>
                <a:ea typeface="+mn-ea"/>
              </a:rPr>
              <a:t>스마일 허브를 참고하여 개발목표로 선정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626D09F-BB1D-4686-AB07-C20CFDFFDF3E}"/>
              </a:ext>
            </a:extLst>
          </p:cNvPr>
          <p:cNvSpPr/>
          <p:nvPr/>
        </p:nvSpPr>
        <p:spPr>
          <a:xfrm>
            <a:off x="4444121" y="962142"/>
            <a:ext cx="6073785" cy="748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 latinLnBrk="0">
              <a:buClr>
                <a:srgbClr val="000000"/>
              </a:buClr>
            </a:pPr>
            <a:r>
              <a:rPr lang="ko-KR" altLang="en-US" sz="2400" b="1" kern="0">
                <a:solidFill>
                  <a:srgbClr val="073763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단발성으로 끝낼 프로젝트 </a:t>
            </a:r>
            <a:r>
              <a:rPr lang="en-US" altLang="ko-KR" sz="2400" b="1" kern="0">
                <a:solidFill>
                  <a:srgbClr val="073763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? </a:t>
            </a:r>
            <a:r>
              <a:rPr lang="en-US" altLang="ko-KR" sz="4267" b="1" kern="0">
                <a:solidFill>
                  <a:srgbClr val="073763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NO</a:t>
            </a:r>
            <a:endParaRPr lang="en-US" altLang="ko-KR" sz="2400" b="1" kern="0">
              <a:solidFill>
                <a:srgbClr val="073763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E8D8501-9065-4A3A-9C78-4ABC23EE9277}"/>
              </a:ext>
            </a:extLst>
          </p:cNvPr>
          <p:cNvSpPr/>
          <p:nvPr/>
        </p:nvSpPr>
        <p:spPr>
          <a:xfrm>
            <a:off x="4386255" y="2468112"/>
            <a:ext cx="618951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170" latinLnBrk="0">
              <a:buClr>
                <a:srgbClr val="000000"/>
              </a:buClr>
            </a:pPr>
            <a:r>
              <a:rPr lang="ko-KR" altLang="en-US" sz="4000" b="1" kern="0">
                <a:solidFill>
                  <a:srgbClr val="FF4F0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지속가능한 </a:t>
            </a:r>
            <a:endParaRPr lang="en-US" altLang="ko-KR" sz="4000" b="1" kern="0">
              <a:solidFill>
                <a:srgbClr val="FF4F0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buClr>
                <a:srgbClr val="000000"/>
              </a:buClr>
            </a:pPr>
            <a:r>
              <a:rPr lang="ko-KR" altLang="en-US" sz="4000" b="1" kern="0">
                <a:solidFill>
                  <a:srgbClr val="FF4F0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프로젝트를 기획하고자 함</a:t>
            </a:r>
          </a:p>
        </p:txBody>
      </p:sp>
      <p:sp>
        <p:nvSpPr>
          <p:cNvPr id="9" name="Google Shape;163;p24">
            <a:extLst>
              <a:ext uri="{FF2B5EF4-FFF2-40B4-BE49-F238E27FC236}">
                <a16:creationId xmlns:a16="http://schemas.microsoft.com/office/drawing/2014/main" id="{AECE9CC8-5F3B-D548-8FF1-0E4C173DD92C}"/>
              </a:ext>
            </a:extLst>
          </p:cNvPr>
          <p:cNvSpPr txBox="1">
            <a:spLocks/>
          </p:cNvSpPr>
          <p:nvPr/>
        </p:nvSpPr>
        <p:spPr>
          <a:xfrm>
            <a:off x="708715" y="414354"/>
            <a:ext cx="2220043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3200" b="1" kern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기획 의도</a:t>
            </a:r>
          </a:p>
        </p:txBody>
      </p:sp>
      <p:sp>
        <p:nvSpPr>
          <p:cNvPr id="10" name="Google Shape;167;p24">
            <a:extLst>
              <a:ext uri="{FF2B5EF4-FFF2-40B4-BE49-F238E27FC236}">
                <a16:creationId xmlns:a16="http://schemas.microsoft.com/office/drawing/2014/main" id="{0B9B89B9-1C5F-0847-BEE9-C80CC5D32816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01930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406;p32">
            <a:extLst>
              <a:ext uri="{FF2B5EF4-FFF2-40B4-BE49-F238E27FC236}">
                <a16:creationId xmlns:a16="http://schemas.microsoft.com/office/drawing/2014/main" id="{88192503-3023-7D40-8488-32E33EA3AF3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18354" y="3429000"/>
            <a:ext cx="5701201" cy="133373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ko-KR" altLang="en-US" sz="6400">
                <a:latin typeface="+mj-ea"/>
                <a:ea typeface="+mj-ea"/>
              </a:rPr>
              <a:t>목표</a:t>
            </a:r>
            <a:endParaRPr sz="6400">
              <a:latin typeface="+mj-ea"/>
              <a:ea typeface="+mj-ea"/>
            </a:endParaRPr>
          </a:p>
        </p:txBody>
      </p:sp>
      <p:sp>
        <p:nvSpPr>
          <p:cNvPr id="15" name="Google Shape;407;p32">
            <a:extLst>
              <a:ext uri="{FF2B5EF4-FFF2-40B4-BE49-F238E27FC236}">
                <a16:creationId xmlns:a16="http://schemas.microsoft.com/office/drawing/2014/main" id="{57F3DBBA-64A3-9B4B-90A5-815235EA035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508664" y="4716763"/>
            <a:ext cx="3803600" cy="6151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ko-KR" altLang="en-US">
                <a:solidFill>
                  <a:srgbClr val="FF4F01"/>
                </a:solidFill>
                <a:latin typeface="+mj-ea"/>
                <a:ea typeface="+mj-ea"/>
              </a:rPr>
              <a:t>개인 및 팀 목표</a:t>
            </a:r>
            <a:endParaRPr>
              <a:solidFill>
                <a:srgbClr val="FF4F01"/>
              </a:solidFill>
              <a:latin typeface="+mj-ea"/>
              <a:ea typeface="+mj-ea"/>
            </a:endParaRPr>
          </a:p>
        </p:txBody>
      </p:sp>
      <p:sp>
        <p:nvSpPr>
          <p:cNvPr id="16" name="Google Shape;408;p32">
            <a:extLst>
              <a:ext uri="{FF2B5EF4-FFF2-40B4-BE49-F238E27FC236}">
                <a16:creationId xmlns:a16="http://schemas.microsoft.com/office/drawing/2014/main" id="{782DEC8D-56E7-ED4E-858A-C60CE145836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948564" y="3404321"/>
            <a:ext cx="3270000" cy="162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</a:t>
            </a:r>
            <a:r>
              <a:rPr lang="en-US" altLang="ko-KR"/>
              <a:t>2</a:t>
            </a:r>
            <a:endParaRPr/>
          </a:p>
        </p:txBody>
      </p:sp>
      <p:sp>
        <p:nvSpPr>
          <p:cNvPr id="17" name="Google Shape;409;p32">
            <a:extLst>
              <a:ext uri="{FF2B5EF4-FFF2-40B4-BE49-F238E27FC236}">
                <a16:creationId xmlns:a16="http://schemas.microsoft.com/office/drawing/2014/main" id="{0808277D-8478-BC4C-B2D0-22D1CD6B4BA1}"/>
              </a:ext>
            </a:extLst>
          </p:cNvPr>
          <p:cNvSpPr/>
          <p:nvPr/>
        </p:nvSpPr>
        <p:spPr>
          <a:xfrm>
            <a:off x="2175497" y="5332900"/>
            <a:ext cx="2979600" cy="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69616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2954C6E2-DEE0-46D6-9070-991246C727F0}"/>
              </a:ext>
            </a:extLst>
          </p:cNvPr>
          <p:cNvSpPr/>
          <p:nvPr/>
        </p:nvSpPr>
        <p:spPr>
          <a:xfrm>
            <a:off x="3415793" y="577705"/>
            <a:ext cx="8279895" cy="57536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defTabSz="1219170" latinLnBrk="0">
              <a:lnSpc>
                <a:spcPct val="120000"/>
              </a:lnSpc>
              <a:buClr>
                <a:srgbClr val="000000"/>
              </a:buClr>
              <a:buSzPts val="1100"/>
            </a:pPr>
            <a:r>
              <a:rPr lang="ko-KR" altLang="en-US" sz="1450" b="1" kern="0">
                <a:solidFill>
                  <a:srgbClr val="073763"/>
                </a:solidFill>
                <a:latin typeface="맑은 고딕"/>
                <a:ea typeface="맑은 고딕"/>
                <a:cs typeface="Montserrat Black"/>
                <a:sym typeface="Montserrat Black"/>
              </a:rPr>
              <a:t>임영수</a:t>
            </a:r>
            <a:endParaRPr lang="en-US" altLang="ko-KR" sz="1450" kern="0">
              <a:solidFill>
                <a:srgbClr val="000000"/>
              </a:solidFill>
              <a:latin typeface="맑은 고딕"/>
              <a:ea typeface="맑은 고딕"/>
              <a:sym typeface="Arial"/>
            </a:endParaRPr>
          </a:p>
          <a:p>
            <a:pPr marL="227965" indent="-227965" defTabSz="1219170" latinLnBrk="0">
              <a:lnSpc>
                <a:spcPct val="120000"/>
              </a:lnSpc>
              <a:buClr>
                <a:srgbClr val="000000"/>
              </a:buClr>
              <a:buSzPts val="1100"/>
              <a:buFontTx/>
              <a:buChar char="-"/>
            </a:pPr>
            <a:r>
              <a:rPr lang="ko-KR" altLang="en-US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개발할 때</a:t>
            </a:r>
            <a:r>
              <a:rPr lang="en-US" altLang="ko-KR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, </a:t>
            </a:r>
            <a:r>
              <a:rPr lang="ko-KR" altLang="en-US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블로그의 참고가 아닌 </a:t>
            </a:r>
            <a:r>
              <a:rPr lang="en-US" altLang="ko-KR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API </a:t>
            </a:r>
            <a:r>
              <a:rPr lang="ko-KR" altLang="en-US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문서를 보고 활용할 수 있는 개발자가 되기</a:t>
            </a:r>
            <a:endParaRPr lang="en-US" altLang="ko-KR" sz="1450" ker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27965" indent="-227965" defTabSz="1219170" latinLnBrk="0">
              <a:lnSpc>
                <a:spcPct val="120000"/>
              </a:lnSpc>
              <a:buClr>
                <a:srgbClr val="000000"/>
              </a:buClr>
              <a:buSzPts val="1100"/>
              <a:buFontTx/>
              <a:buChar char="-"/>
            </a:pPr>
            <a:r>
              <a:rPr lang="ko-KR" altLang="en-US" sz="1450" kern="0">
                <a:solidFill>
                  <a:srgbClr val="000000"/>
                </a:solidFill>
                <a:latin typeface="맑은 고딕"/>
                <a:ea typeface="맑은 고딕"/>
              </a:rPr>
              <a:t>설계부터 개발, 배포, 운영의 전반적인 과정 이해하기</a:t>
            </a:r>
          </a:p>
          <a:p>
            <a:pPr marL="227965" indent="-227965" defTabSz="1219170" latinLnBrk="0">
              <a:lnSpc>
                <a:spcPct val="120000"/>
              </a:lnSpc>
              <a:buClr>
                <a:srgbClr val="000000"/>
              </a:buClr>
              <a:buSzPts val="1100"/>
              <a:buFontTx/>
              <a:buChar char="-"/>
            </a:pPr>
            <a:r>
              <a:rPr lang="ko-KR" altLang="en-US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본인 코드에 근거가 있는 개발자 되기</a:t>
            </a:r>
            <a:endParaRPr lang="en-US" altLang="ko-KR" sz="1450" ker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27965" indent="-227965" defTabSz="1219170" latinLnBrk="0">
              <a:lnSpc>
                <a:spcPct val="120000"/>
              </a:lnSpc>
              <a:buClr>
                <a:srgbClr val="000000"/>
              </a:buClr>
              <a:buSzPts val="1100"/>
              <a:buFontTx/>
              <a:buChar char="-"/>
            </a:pPr>
            <a:r>
              <a:rPr lang="en-US" altLang="ko-KR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React </a:t>
            </a:r>
            <a:r>
              <a:rPr lang="ko-KR" altLang="en-US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기반의 프론트 구현 역량 증가</a:t>
            </a:r>
            <a:endParaRPr lang="en-US" altLang="ko-KR" sz="1450" ker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defTabSz="1219170" latinLnBrk="0">
              <a:lnSpc>
                <a:spcPct val="120000"/>
              </a:lnSpc>
              <a:buClr>
                <a:srgbClr val="000000"/>
              </a:buClr>
              <a:buSzPts val="1100"/>
            </a:pPr>
            <a:endParaRPr lang="en-US" altLang="ko-KR" sz="1467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sym typeface="Arial"/>
            </a:endParaRPr>
          </a:p>
          <a:p>
            <a:pPr defTabSz="1219170" latinLnBrk="0">
              <a:lnSpc>
                <a:spcPct val="120000"/>
              </a:lnSpc>
              <a:buClr>
                <a:srgbClr val="000000"/>
              </a:buClr>
              <a:buSzPts val="1100"/>
            </a:pPr>
            <a:r>
              <a:rPr lang="ko-KR" altLang="en-US" sz="1450" b="1" kern="0">
                <a:solidFill>
                  <a:srgbClr val="073763"/>
                </a:solidFill>
                <a:latin typeface="맑은 고딕"/>
                <a:ea typeface="맑은 고딕"/>
                <a:cs typeface="Montserrat Black"/>
                <a:sym typeface="Montserrat Black"/>
              </a:rPr>
              <a:t>박소현</a:t>
            </a:r>
            <a:endParaRPr lang="en-US" altLang="ko-KR" sz="1450" kern="0">
              <a:solidFill>
                <a:srgbClr val="000000"/>
              </a:solidFill>
              <a:latin typeface="맑은 고딕"/>
              <a:ea typeface="맑은 고딕"/>
              <a:sym typeface="Arial"/>
            </a:endParaRPr>
          </a:p>
          <a:p>
            <a:pPr marL="227965" indent="-227965" defTabSz="1219170" latinLnBrk="0">
              <a:lnSpc>
                <a:spcPct val="120000"/>
              </a:lnSpc>
              <a:buClr>
                <a:srgbClr val="000000"/>
              </a:buClr>
              <a:buSzPts val="1100"/>
              <a:buFontTx/>
              <a:buChar char="-"/>
            </a:pPr>
            <a:r>
              <a:rPr lang="ko-KR" altLang="en-US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시스템 디자인과 </a:t>
            </a:r>
            <a:r>
              <a:rPr lang="en-US" altLang="ko-KR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DB </a:t>
            </a:r>
            <a:r>
              <a:rPr lang="ko-KR" altLang="en-US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설계 능력 </a:t>
            </a:r>
            <a:r>
              <a:rPr lang="en-US" altLang="ko-KR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Up</a:t>
            </a:r>
            <a:endParaRPr lang="en-US" altLang="ko-KR" sz="1450" ker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27965" indent="-227965" defTabSz="1219170" latinLnBrk="0">
              <a:lnSpc>
                <a:spcPct val="120000"/>
              </a:lnSpc>
              <a:buClr>
                <a:srgbClr val="000000"/>
              </a:buClr>
              <a:buSzPts val="1100"/>
              <a:buFontTx/>
              <a:buChar char="-"/>
            </a:pPr>
            <a:r>
              <a:rPr lang="ko-KR" altLang="en-US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소켓 통신 및 실시간 처리 이해</a:t>
            </a:r>
            <a:endParaRPr lang="en-US" altLang="ko-KR" sz="1450" ker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27965" indent="-227965" defTabSz="1219170" latinLnBrk="0">
              <a:lnSpc>
                <a:spcPct val="120000"/>
              </a:lnSpc>
              <a:buClr>
                <a:srgbClr val="000000"/>
              </a:buClr>
              <a:buSzPts val="1100"/>
              <a:buFontTx/>
              <a:buChar char="-"/>
            </a:pPr>
            <a:r>
              <a:rPr lang="ko-KR" altLang="en-US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성능 </a:t>
            </a:r>
            <a:r>
              <a:rPr lang="en-US" altLang="ko-KR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Test </a:t>
            </a:r>
            <a:r>
              <a:rPr lang="ko-KR" altLang="en-US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해보기</a:t>
            </a:r>
            <a:endParaRPr lang="en-US" altLang="ko-KR" sz="1450" ker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27965" indent="-227965" defTabSz="1219170" latinLnBrk="0">
              <a:lnSpc>
                <a:spcPct val="120000"/>
              </a:lnSpc>
              <a:buClr>
                <a:srgbClr val="000000"/>
              </a:buClr>
              <a:buSzPts val="1100"/>
              <a:buFontTx/>
              <a:buChar char="-"/>
            </a:pPr>
            <a:r>
              <a:rPr lang="ko-KR" altLang="en-US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효율적인 협업 및 프로젝트 관리는 무엇일까 고민하기 </a:t>
            </a:r>
            <a:r>
              <a:rPr lang="en-US" altLang="ko-KR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+ </a:t>
            </a:r>
            <a:r>
              <a:rPr lang="ko-KR" altLang="en-US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유지 보수성 높은 코드 작성하기</a:t>
            </a:r>
            <a:endParaRPr lang="en-US" altLang="ko-KR" sz="1450" ker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defTabSz="1219170" latinLnBrk="0">
              <a:lnSpc>
                <a:spcPct val="120000"/>
              </a:lnSpc>
              <a:buClr>
                <a:srgbClr val="000000"/>
              </a:buClr>
              <a:buSzPts val="1100"/>
            </a:pPr>
            <a:endParaRPr lang="en-US" altLang="ko-KR" sz="1467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sym typeface="Arial"/>
            </a:endParaRPr>
          </a:p>
          <a:p>
            <a:pPr defTabSz="1219170" latinLnBrk="0">
              <a:lnSpc>
                <a:spcPct val="120000"/>
              </a:lnSpc>
              <a:buClr>
                <a:srgbClr val="000000"/>
              </a:buClr>
              <a:buSzPts val="1100"/>
            </a:pPr>
            <a:r>
              <a:rPr lang="ko-KR" altLang="en-US" sz="1450" b="1" kern="0">
                <a:solidFill>
                  <a:srgbClr val="073763"/>
                </a:solidFill>
                <a:latin typeface="맑은 고딕"/>
                <a:ea typeface="맑은 고딕"/>
                <a:cs typeface="Montserrat Black"/>
                <a:sym typeface="Montserrat Black"/>
              </a:rPr>
              <a:t>백지연</a:t>
            </a:r>
            <a:endParaRPr lang="en-US" altLang="ko-KR" sz="1450" kern="0">
              <a:solidFill>
                <a:srgbClr val="000000"/>
              </a:solidFill>
              <a:latin typeface="맑은 고딕"/>
              <a:ea typeface="맑은 고딕"/>
              <a:sym typeface="Arial"/>
            </a:endParaRPr>
          </a:p>
          <a:p>
            <a:pPr marL="227965" indent="-227965" defTabSz="1219170">
              <a:lnSpc>
                <a:spcPct val="120000"/>
              </a:lnSpc>
              <a:buClr>
                <a:srgbClr val="000000"/>
              </a:buClr>
              <a:buSzPts val="1100"/>
              <a:buFontTx/>
              <a:buChar char="-"/>
            </a:pPr>
            <a:r>
              <a:rPr lang="ko-KR" altLang="en-US" sz="1450" kern="0">
                <a:solidFill>
                  <a:srgbClr val="000000"/>
                </a:solidFill>
                <a:latin typeface="Malgun Gothic"/>
                <a:ea typeface="Malgun Gothic"/>
              </a:rPr>
              <a:t>서버 개발 프로젝트 경험 쌓기</a:t>
            </a:r>
            <a:endParaRPr lang="ko-KR" sz="1450" kern="0">
              <a:solidFill>
                <a:srgbClr val="FFFFFF"/>
              </a:solidFill>
              <a:latin typeface="Arial"/>
              <a:ea typeface="맑은 고딕"/>
              <a:cs typeface="Arial"/>
            </a:endParaRPr>
          </a:p>
          <a:p>
            <a:pPr marL="227965" indent="-227965" defTabSz="1219170">
              <a:lnSpc>
                <a:spcPct val="120000"/>
              </a:lnSpc>
              <a:buClr>
                <a:srgbClr val="000000"/>
              </a:buClr>
              <a:buSzPts val="1100"/>
              <a:buFontTx/>
              <a:buChar char="-"/>
            </a:pPr>
            <a:r>
              <a:rPr lang="ko-KR" altLang="en-US" sz="1450" kern="0">
                <a:solidFill>
                  <a:srgbClr val="000000"/>
                </a:solidFill>
                <a:latin typeface="맑은 고딕"/>
                <a:ea typeface="맑은 고딕"/>
              </a:rPr>
              <a:t>실시간 채팅 메신저의</a:t>
            </a:r>
            <a:r>
              <a:rPr lang="ko-KR" altLang="en-US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 동작 원리 이해하기</a:t>
            </a:r>
            <a:endParaRPr lang="ko-KR" sz="1450" kern="0">
              <a:solidFill>
                <a:srgbClr val="000000"/>
              </a:solidFill>
              <a:latin typeface="Malgun Gothic"/>
              <a:ea typeface="Malgun Gothic"/>
              <a:cs typeface="Arial"/>
              <a:sym typeface="Arial"/>
            </a:endParaRPr>
          </a:p>
          <a:p>
            <a:pPr marL="227965" indent="-227965" defTabSz="1219170">
              <a:lnSpc>
                <a:spcPct val="120000"/>
              </a:lnSpc>
              <a:buClr>
                <a:srgbClr val="000000"/>
              </a:buClr>
              <a:buSzPts val="1100"/>
              <a:buFontTx/>
              <a:buChar char="-"/>
            </a:pPr>
            <a:r>
              <a:rPr lang="ko-KR" altLang="en-US" sz="1450" kern="0">
                <a:solidFill>
                  <a:srgbClr val="000000"/>
                </a:solidFill>
                <a:latin typeface="Malgun Gothic"/>
                <a:ea typeface="Malgun Gothic"/>
                <a:sym typeface="Arial"/>
              </a:rPr>
              <a:t>기능이 동작하게 하는 것과 더불어 성능에 대한 고민하기</a:t>
            </a:r>
            <a:endParaRPr lang="ko-KR" altLang="en-US" sz="1450" kern="0">
              <a:solidFill>
                <a:srgbClr val="000000"/>
              </a:solidFill>
              <a:latin typeface="Malgun Gothic"/>
              <a:ea typeface="Malgun Gothic"/>
            </a:endParaRPr>
          </a:p>
          <a:p>
            <a:pPr marL="227965" indent="-227965" defTabSz="1219170">
              <a:lnSpc>
                <a:spcPct val="120000"/>
              </a:lnSpc>
              <a:buClr>
                <a:srgbClr val="000000"/>
              </a:buClr>
              <a:buSzPts val="1100"/>
              <a:buFontTx/>
              <a:buChar char="-"/>
            </a:pPr>
            <a:r>
              <a:rPr lang="ko-KR" altLang="en-US" sz="1450" kern="0">
                <a:solidFill>
                  <a:schemeClr val="tx1"/>
                </a:solidFill>
                <a:latin typeface="Arial"/>
                <a:ea typeface="Malgun Gothic"/>
                <a:cs typeface="Arial"/>
                <a:sym typeface="Arial"/>
              </a:rPr>
              <a:t>코드 컨벤션</a:t>
            </a:r>
            <a:r>
              <a:rPr lang="ko-KR" sz="1450" kern="0">
                <a:solidFill>
                  <a:schemeClr val="tx1"/>
                </a:solidFill>
                <a:ea typeface="+mn-lt"/>
                <a:cs typeface="+mn-lt"/>
              </a:rPr>
              <a:t> 지켜서 코드 작성하기</a:t>
            </a:r>
            <a:endParaRPr lang="ko-KR" altLang="en-US" sz="1450" kern="0">
              <a:solidFill>
                <a:schemeClr val="tx1"/>
              </a:solidFill>
              <a:latin typeface="Malgun Gothic"/>
              <a:ea typeface="Malgun Gothic"/>
            </a:endParaRPr>
          </a:p>
          <a:p>
            <a:pPr marL="227965" indent="-227965" defTabSz="1219170">
              <a:lnSpc>
                <a:spcPct val="120000"/>
              </a:lnSpc>
              <a:buClr>
                <a:srgbClr val="000000"/>
              </a:buClr>
              <a:buSzPts val="1100"/>
              <a:buChar char="-"/>
            </a:pPr>
            <a:endParaRPr lang="ko-KR" altLang="en-US" sz="1450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defTabSz="1219170" latinLnBrk="0">
              <a:lnSpc>
                <a:spcPct val="120000"/>
              </a:lnSpc>
              <a:buClr>
                <a:srgbClr val="000000"/>
              </a:buClr>
              <a:buSzPts val="1100"/>
            </a:pPr>
            <a:r>
              <a:rPr lang="ko-KR" altLang="en-US" sz="1450" b="1" kern="0">
                <a:solidFill>
                  <a:srgbClr val="073763"/>
                </a:solidFill>
                <a:latin typeface="맑은 고딕"/>
                <a:ea typeface="맑은 고딕"/>
                <a:cs typeface="Montserrat Black"/>
                <a:sym typeface="Montserrat Black"/>
              </a:rPr>
              <a:t>신영환</a:t>
            </a:r>
            <a:endParaRPr lang="en-US" altLang="ko-KR" sz="1450" kern="0">
              <a:solidFill>
                <a:srgbClr val="073763"/>
              </a:solidFill>
              <a:latin typeface="맑은 고딕"/>
              <a:ea typeface="맑은 고딕"/>
              <a:sym typeface="Arial"/>
            </a:endParaRPr>
          </a:p>
          <a:p>
            <a:pPr marL="227965" indent="-227965" defTabSz="1219170">
              <a:lnSpc>
                <a:spcPct val="120000"/>
              </a:lnSpc>
              <a:buClr>
                <a:srgbClr val="000000"/>
              </a:buClr>
              <a:buSzPts val="1100"/>
              <a:buChar char="-"/>
            </a:pPr>
            <a:r>
              <a:rPr lang="ko-KR" altLang="en-US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단순한 기능 구현이 아닌 유지보수와 확장성을 고려해서 개발하기</a:t>
            </a:r>
            <a:endParaRPr lang="en-US" altLang="ko-KR" sz="1450" ker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27965" indent="-227965" defTabSz="1219170" latinLnBrk="0">
              <a:lnSpc>
                <a:spcPct val="120000"/>
              </a:lnSpc>
              <a:buClr>
                <a:srgbClr val="000000"/>
              </a:buClr>
              <a:buSzPts val="1100"/>
              <a:buFontTx/>
              <a:buChar char="-"/>
            </a:pPr>
            <a:r>
              <a:rPr lang="en-US" altLang="ko-KR" sz="1450" kern="0" err="1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RxAndroid</a:t>
            </a:r>
            <a:r>
              <a:rPr lang="ko-KR" altLang="en-US" sz="1450" kern="0" err="1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를</a:t>
            </a:r>
            <a:r>
              <a:rPr lang="ko-KR" altLang="en-US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 적극적으로 활용하여 </a:t>
            </a:r>
            <a:r>
              <a:rPr lang="ko-KR" altLang="en-US" sz="1450" kern="0" err="1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Rx에</a:t>
            </a:r>
            <a:r>
              <a:rPr lang="ko-KR" altLang="en-US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 대한 이해도 높이기</a:t>
            </a:r>
            <a:endParaRPr lang="ko-KR" altLang="en-US" sz="1450" ker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27965" indent="-227965" defTabSz="1219170">
              <a:lnSpc>
                <a:spcPct val="120000"/>
              </a:lnSpc>
              <a:buClr>
                <a:srgbClr val="000000"/>
              </a:buClr>
              <a:buSzPts val="1100"/>
              <a:buFontTx/>
              <a:buChar char="-"/>
            </a:pPr>
            <a:r>
              <a:rPr lang="ko-KR" altLang="en-US" sz="1450" kern="0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단위</a:t>
            </a:r>
            <a:r>
              <a:rPr lang="ko-KR" altLang="en-US" sz="1450" kern="0">
                <a:solidFill>
                  <a:srgbClr val="000000"/>
                </a:solidFill>
                <a:latin typeface="맑은 고딕"/>
                <a:ea typeface="맑은 고딕"/>
              </a:rPr>
              <a:t> 테스트 적용해보기</a:t>
            </a:r>
          </a:p>
        </p:txBody>
      </p:sp>
      <p:sp>
        <p:nvSpPr>
          <p:cNvPr id="7" name="Google Shape;163;p24">
            <a:extLst>
              <a:ext uri="{FF2B5EF4-FFF2-40B4-BE49-F238E27FC236}">
                <a16:creationId xmlns:a16="http://schemas.microsoft.com/office/drawing/2014/main" id="{FA38F109-98C1-9343-90E5-8B60AC4C6297}"/>
              </a:ext>
            </a:extLst>
          </p:cNvPr>
          <p:cNvSpPr txBox="1">
            <a:spLocks/>
          </p:cNvSpPr>
          <p:nvPr/>
        </p:nvSpPr>
        <p:spPr>
          <a:xfrm>
            <a:off x="708715" y="414354"/>
            <a:ext cx="2220043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3200" b="1" kern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개인 목표</a:t>
            </a:r>
          </a:p>
        </p:txBody>
      </p:sp>
      <p:sp>
        <p:nvSpPr>
          <p:cNvPr id="8" name="Google Shape;167;p24">
            <a:extLst>
              <a:ext uri="{FF2B5EF4-FFF2-40B4-BE49-F238E27FC236}">
                <a16:creationId xmlns:a16="http://schemas.microsoft.com/office/drawing/2014/main" id="{82973B9D-5EE1-A442-BCC0-DDE898C85B99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38314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2954C6E2-DEE0-46D6-9070-991246C727F0}"/>
              </a:ext>
            </a:extLst>
          </p:cNvPr>
          <p:cNvSpPr/>
          <p:nvPr/>
        </p:nvSpPr>
        <p:spPr>
          <a:xfrm>
            <a:off x="3415793" y="577705"/>
            <a:ext cx="8279895" cy="57536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219170" latinLnBrk="0">
              <a:buClr>
                <a:srgbClr val="000000"/>
              </a:buClr>
            </a:pPr>
            <a:endParaRPr lang="ko-KR" altLang="en-US" sz="1867" kern="0">
              <a:solidFill>
                <a:srgbClr val="FFFFFF"/>
              </a:solidFill>
              <a:latin typeface="Arial"/>
              <a:ea typeface="맑은 고딕" panose="020B0503020000020004" pitchFamily="34" charset="-127"/>
              <a:sym typeface="Arial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4C30017-6877-4A36-8086-3307D49A9B7C}"/>
              </a:ext>
            </a:extLst>
          </p:cNvPr>
          <p:cNvSpPr/>
          <p:nvPr/>
        </p:nvSpPr>
        <p:spPr>
          <a:xfrm>
            <a:off x="3048000" y="1213010"/>
            <a:ext cx="9057685" cy="453104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 defTabSz="1219170" latinLnBrk="0">
              <a:lnSpc>
                <a:spcPct val="120000"/>
              </a:lnSpc>
              <a:buClr>
                <a:srgbClr val="000000"/>
              </a:buClr>
            </a:pPr>
            <a:r>
              <a:rPr lang="ko-KR" altLang="en-US" sz="1850" b="1" kern="0">
                <a:solidFill>
                  <a:srgbClr val="073763"/>
                </a:solidFill>
                <a:latin typeface="맑은 고딕"/>
                <a:ea typeface="맑은 고딕"/>
                <a:cs typeface="Arial"/>
                <a:sym typeface="Arial"/>
              </a:rPr>
              <a:t>서비스 관점 </a:t>
            </a:r>
            <a:endParaRPr lang="en-US" altLang="ko-KR" sz="1867" b="1" kern="0">
              <a:solidFill>
                <a:srgbClr val="073763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algn="ctr" defTabSz="1219170" latinLnBrk="0">
              <a:lnSpc>
                <a:spcPct val="120000"/>
              </a:lnSpc>
              <a:buClr>
                <a:srgbClr val="000000"/>
              </a:buClr>
            </a:pPr>
            <a:endParaRPr lang="en-US" altLang="ko-KR" sz="1867" b="1" kern="0">
              <a:solidFill>
                <a:srgbClr val="073763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marL="380365" indent="-380365" defTabSz="1219170" latinLnBrk="0">
              <a:lnSpc>
                <a:spcPct val="120000"/>
              </a:lnSpc>
              <a:buClr>
                <a:srgbClr val="000000"/>
              </a:buClr>
              <a:buFontTx/>
              <a:buChar char="-"/>
            </a:pPr>
            <a:r>
              <a:rPr lang="ko-KR" altLang="en-US" sz="1850" kern="0">
                <a:solidFill>
                  <a:srgbClr val="000000"/>
                </a:solidFill>
                <a:latin typeface="맑은 고딕"/>
                <a:ea typeface="맑은 고딕"/>
                <a:cs typeface="Arial"/>
                <a:sym typeface="Arial"/>
              </a:rPr>
              <a:t>사내 메신저로서 편리한 기능들 제공</a:t>
            </a:r>
            <a:endParaRPr lang="en-US" altLang="ko-KR" sz="1850" kern="0">
              <a:solidFill>
                <a:srgbClr val="000000"/>
              </a:solidFill>
              <a:latin typeface="맑은 고딕"/>
              <a:ea typeface="맑은 고딕"/>
              <a:cs typeface="Arial"/>
            </a:endParaRPr>
          </a:p>
          <a:p>
            <a:pPr marL="380365" indent="-380365" defTabSz="1219170" latinLnBrk="0">
              <a:lnSpc>
                <a:spcPct val="120000"/>
              </a:lnSpc>
              <a:buClr>
                <a:srgbClr val="000000"/>
              </a:buClr>
              <a:buFontTx/>
              <a:buChar char="-"/>
            </a:pPr>
            <a:r>
              <a:rPr lang="ko-KR" altLang="en-US" sz="1850" kern="0">
                <a:solidFill>
                  <a:srgbClr val="000000"/>
                </a:solidFill>
                <a:latin typeface="맑은 고딕"/>
                <a:ea typeface="맑은 고딕"/>
                <a:cs typeface="Arial"/>
                <a:sym typeface="Arial"/>
              </a:rPr>
              <a:t>사내 인원 정도</a:t>
            </a:r>
            <a:r>
              <a:rPr lang="en-US" altLang="ko-KR" sz="1850" kern="0">
                <a:solidFill>
                  <a:srgbClr val="000000"/>
                </a:solidFill>
                <a:latin typeface="맑은 고딕"/>
                <a:ea typeface="맑은 고딕"/>
                <a:cs typeface="Arial"/>
                <a:sym typeface="Arial"/>
              </a:rPr>
              <a:t>(2000</a:t>
            </a:r>
            <a:r>
              <a:rPr lang="ko-KR" altLang="en-US" sz="1850" kern="0">
                <a:solidFill>
                  <a:srgbClr val="000000"/>
                </a:solidFill>
                <a:latin typeface="맑은 고딕"/>
                <a:ea typeface="맑은 고딕"/>
                <a:cs typeface="Arial"/>
                <a:sym typeface="Arial"/>
              </a:rPr>
              <a:t>명</a:t>
            </a:r>
            <a:r>
              <a:rPr lang="en-US" altLang="ko-KR" sz="1850" kern="0">
                <a:solidFill>
                  <a:srgbClr val="000000"/>
                </a:solidFill>
                <a:latin typeface="맑은 고딕"/>
                <a:ea typeface="맑은 고딕"/>
                <a:cs typeface="Arial"/>
                <a:sym typeface="Arial"/>
              </a:rPr>
              <a:t>)</a:t>
            </a:r>
            <a:r>
              <a:rPr lang="ko-KR" altLang="en-US" sz="1850" kern="0">
                <a:solidFill>
                  <a:srgbClr val="000000"/>
                </a:solidFill>
                <a:latin typeface="맑은 고딕"/>
                <a:ea typeface="맑은 고딕"/>
                <a:cs typeface="Arial"/>
                <a:sym typeface="Arial"/>
              </a:rPr>
              <a:t>는 효율적으로 처리할 수 있는 시스템 구현</a:t>
            </a:r>
            <a:endParaRPr lang="en-US" altLang="ko-KR" sz="1850" kern="0">
              <a:solidFill>
                <a:srgbClr val="000000"/>
              </a:solidFill>
              <a:latin typeface="맑은 고딕"/>
              <a:ea typeface="맑은 고딕"/>
              <a:cs typeface="Arial"/>
            </a:endParaRPr>
          </a:p>
          <a:p>
            <a:pPr marL="380365" indent="-380365" defTabSz="1219170" latinLnBrk="0">
              <a:lnSpc>
                <a:spcPct val="120000"/>
              </a:lnSpc>
              <a:buClr>
                <a:srgbClr val="000000"/>
              </a:buClr>
              <a:buFontTx/>
              <a:buChar char="-"/>
            </a:pPr>
            <a:r>
              <a:rPr lang="ko-KR" altLang="en-US" sz="1850" kern="0">
                <a:solidFill>
                  <a:srgbClr val="000000"/>
                </a:solidFill>
                <a:latin typeface="맑은 고딕"/>
                <a:ea typeface="맑은 고딕"/>
                <a:cs typeface="Arial"/>
                <a:sym typeface="Arial"/>
              </a:rPr>
              <a:t>앱과 웹 모두에서 연동 가능하도록 구현</a:t>
            </a:r>
            <a:endParaRPr lang="en-US" altLang="ko-KR" sz="1850" kern="0">
              <a:solidFill>
                <a:srgbClr val="000000"/>
              </a:solidFill>
              <a:latin typeface="맑은 고딕"/>
              <a:ea typeface="맑은 고딕"/>
              <a:cs typeface="Arial"/>
            </a:endParaRPr>
          </a:p>
          <a:p>
            <a:pPr defTabSz="1219170" latinLnBrk="0">
              <a:lnSpc>
                <a:spcPct val="120000"/>
              </a:lnSpc>
              <a:buClr>
                <a:srgbClr val="000000"/>
              </a:buClr>
            </a:pPr>
            <a:endParaRPr lang="en-US" altLang="ko-KR" sz="1867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defTabSz="1219170" latinLnBrk="0">
              <a:lnSpc>
                <a:spcPct val="120000"/>
              </a:lnSpc>
              <a:buClr>
                <a:srgbClr val="000000"/>
              </a:buClr>
            </a:pPr>
            <a:endParaRPr lang="ko-KR" altLang="en-US" sz="1867" kern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algn="ctr" defTabSz="1219170" latinLnBrk="0">
              <a:lnSpc>
                <a:spcPct val="120000"/>
              </a:lnSpc>
              <a:buClr>
                <a:srgbClr val="000000"/>
              </a:buClr>
            </a:pPr>
            <a:r>
              <a:rPr lang="ko-KR" altLang="en-US" sz="1850" b="1" kern="0">
                <a:solidFill>
                  <a:srgbClr val="073763"/>
                </a:solidFill>
                <a:latin typeface="맑은 고딕"/>
                <a:ea typeface="맑은 고딕"/>
                <a:cs typeface="Arial"/>
                <a:sym typeface="Arial"/>
              </a:rPr>
              <a:t>개발 관점 </a:t>
            </a:r>
            <a:endParaRPr lang="en-US" altLang="ko-KR" sz="1867" b="1" kern="0">
              <a:solidFill>
                <a:srgbClr val="073763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algn="ctr" defTabSz="1219170" latinLnBrk="0">
              <a:lnSpc>
                <a:spcPct val="120000"/>
              </a:lnSpc>
              <a:buClr>
                <a:srgbClr val="000000"/>
              </a:buClr>
            </a:pPr>
            <a:endParaRPr lang="en-US" altLang="ko-KR" sz="1867" b="1" kern="0">
              <a:solidFill>
                <a:srgbClr val="073763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  <a:p>
            <a:pPr marL="380365" indent="-380365" defTabSz="1219170" latinLnBrk="0">
              <a:lnSpc>
                <a:spcPct val="120000"/>
              </a:lnSpc>
              <a:buClr>
                <a:srgbClr val="000000"/>
              </a:buClr>
              <a:buFontTx/>
              <a:buChar char="-"/>
            </a:pPr>
            <a:r>
              <a:rPr lang="ko-KR" altLang="en-US" sz="1850" kern="0">
                <a:solidFill>
                  <a:srgbClr val="000000"/>
                </a:solidFill>
                <a:latin typeface="맑은 고딕"/>
                <a:ea typeface="맑은 고딕"/>
                <a:cs typeface="Arial"/>
                <a:sym typeface="Arial"/>
              </a:rPr>
              <a:t>언어 및 스택의 차이로 인해 발생하는 퍼포먼스 저하를 최소화하는 구조 사용</a:t>
            </a:r>
            <a:endParaRPr lang="en-US" altLang="ko-KR" sz="1850" kern="0">
              <a:solidFill>
                <a:srgbClr val="000000"/>
              </a:solidFill>
              <a:latin typeface="맑은 고딕"/>
              <a:ea typeface="맑은 고딕"/>
              <a:cs typeface="Arial"/>
            </a:endParaRPr>
          </a:p>
          <a:p>
            <a:pPr marL="380365" indent="-380365" defTabSz="1219170" latinLnBrk="0">
              <a:lnSpc>
                <a:spcPct val="120000"/>
              </a:lnSpc>
              <a:buClr>
                <a:srgbClr val="000000"/>
              </a:buClr>
              <a:buFontTx/>
              <a:buChar char="-"/>
            </a:pPr>
            <a:r>
              <a:rPr lang="ko-KR" altLang="en-US" sz="1850" kern="0">
                <a:solidFill>
                  <a:srgbClr val="000000"/>
                </a:solidFill>
                <a:latin typeface="맑은 고딕"/>
                <a:ea typeface="맑은 고딕"/>
                <a:cs typeface="Arial"/>
                <a:sym typeface="Arial"/>
              </a:rPr>
              <a:t>코딩 컨벤션을 지키기</a:t>
            </a:r>
            <a:endParaRPr lang="en-US" altLang="ko-KR" sz="1850" kern="0">
              <a:solidFill>
                <a:srgbClr val="000000"/>
              </a:solidFill>
              <a:latin typeface="맑은 고딕"/>
              <a:ea typeface="맑은 고딕"/>
              <a:cs typeface="Arial"/>
              <a:sym typeface="Arial"/>
            </a:endParaRPr>
          </a:p>
          <a:p>
            <a:pPr marL="380365" indent="-380365" defTabSz="1219170">
              <a:lnSpc>
                <a:spcPct val="120000"/>
              </a:lnSpc>
              <a:buClr>
                <a:srgbClr val="000000"/>
              </a:buClr>
              <a:buFontTx/>
              <a:buChar char="-"/>
            </a:pPr>
            <a:r>
              <a:rPr lang="en-US" altLang="ko-KR" sz="1850" kern="0" err="1">
                <a:solidFill>
                  <a:srgbClr val="000000"/>
                </a:solidFill>
                <a:latin typeface="맑은 고딕"/>
                <a:ea typeface="맑은 고딕"/>
                <a:cs typeface="Arial"/>
                <a:sym typeface="Arial"/>
              </a:rPr>
              <a:t>확장성</a:t>
            </a:r>
            <a:r>
              <a:rPr lang="en-US" altLang="ko-KR" sz="1850" kern="0">
                <a:solidFill>
                  <a:srgbClr val="000000"/>
                </a:solidFill>
                <a:latin typeface="맑은 고딕"/>
                <a:ea typeface="맑은 고딕"/>
                <a:cs typeface="Arial"/>
                <a:sym typeface="Arial"/>
              </a:rPr>
              <a:t> 및 </a:t>
            </a:r>
            <a:r>
              <a:rPr lang="ko-KR" altLang="en-US" sz="1850" kern="0">
                <a:solidFill>
                  <a:srgbClr val="000000"/>
                </a:solidFill>
                <a:latin typeface="맑은 고딕"/>
                <a:ea typeface="맑은 고딕"/>
                <a:cs typeface="Arial"/>
                <a:sym typeface="Arial"/>
              </a:rPr>
              <a:t>유지 보수성 높은 코드 작성하기</a:t>
            </a:r>
            <a:endParaRPr lang="en-US" altLang="ko-KR" sz="1850" kern="0">
              <a:solidFill>
                <a:srgbClr val="000000"/>
              </a:solidFill>
              <a:latin typeface="맑은 고딕"/>
              <a:ea typeface="맑은 고딕"/>
              <a:cs typeface="Arial"/>
            </a:endParaRPr>
          </a:p>
          <a:p>
            <a:pPr marL="380365" indent="-380365" defTabSz="1219170" latinLnBrk="0">
              <a:lnSpc>
                <a:spcPct val="120000"/>
              </a:lnSpc>
              <a:buClr>
                <a:srgbClr val="000000"/>
              </a:buClr>
              <a:buFontTx/>
              <a:buChar char="-"/>
            </a:pPr>
            <a:r>
              <a:rPr lang="ko-KR" altLang="en-US" sz="1850" kern="0">
                <a:solidFill>
                  <a:srgbClr val="000000"/>
                </a:solidFill>
                <a:latin typeface="맑은 고딕"/>
                <a:ea typeface="맑은 고딕"/>
                <a:cs typeface="Arial"/>
                <a:sym typeface="Arial"/>
              </a:rPr>
              <a:t>협업 툴을 효율적으로 활용해서 팀 프로젝트 진행</a:t>
            </a:r>
            <a:endParaRPr lang="ko-KR" altLang="en-US" sz="1850" kern="0">
              <a:solidFill>
                <a:srgbClr val="000000"/>
              </a:solidFill>
              <a:latin typeface="맑은 고딕"/>
              <a:ea typeface="맑은 고딕"/>
              <a:cs typeface="Arial"/>
            </a:endParaRPr>
          </a:p>
        </p:txBody>
      </p:sp>
      <p:sp>
        <p:nvSpPr>
          <p:cNvPr id="6" name="Google Shape;163;p24">
            <a:extLst>
              <a:ext uri="{FF2B5EF4-FFF2-40B4-BE49-F238E27FC236}">
                <a16:creationId xmlns:a16="http://schemas.microsoft.com/office/drawing/2014/main" id="{CD0E2162-5D8A-CE44-8E31-CBE6ABB41FC3}"/>
              </a:ext>
            </a:extLst>
          </p:cNvPr>
          <p:cNvSpPr txBox="1">
            <a:spLocks/>
          </p:cNvSpPr>
          <p:nvPr/>
        </p:nvSpPr>
        <p:spPr>
          <a:xfrm>
            <a:off x="708715" y="414354"/>
            <a:ext cx="2220043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3200" b="1" kern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팀 목표</a:t>
            </a:r>
          </a:p>
        </p:txBody>
      </p:sp>
      <p:sp>
        <p:nvSpPr>
          <p:cNvPr id="7" name="Google Shape;167;p24">
            <a:extLst>
              <a:ext uri="{FF2B5EF4-FFF2-40B4-BE49-F238E27FC236}">
                <a16:creationId xmlns:a16="http://schemas.microsoft.com/office/drawing/2014/main" id="{9663A1F9-5D6C-C749-8905-CA294E353987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45844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406;p32">
            <a:extLst>
              <a:ext uri="{FF2B5EF4-FFF2-40B4-BE49-F238E27FC236}">
                <a16:creationId xmlns:a16="http://schemas.microsoft.com/office/drawing/2014/main" id="{7A59494A-1C8B-CD48-BE47-59D1F1BA50C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18354" y="3429000"/>
            <a:ext cx="5701201" cy="133373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ko-KR" altLang="en-US" sz="6400">
                <a:latin typeface="+mj-ea"/>
                <a:ea typeface="+mj-ea"/>
              </a:rPr>
              <a:t>기능 명세서</a:t>
            </a:r>
            <a:endParaRPr sz="6400">
              <a:latin typeface="+mj-ea"/>
              <a:ea typeface="+mj-ea"/>
            </a:endParaRPr>
          </a:p>
        </p:txBody>
      </p:sp>
      <p:sp>
        <p:nvSpPr>
          <p:cNvPr id="13" name="Google Shape;407;p32">
            <a:extLst>
              <a:ext uri="{FF2B5EF4-FFF2-40B4-BE49-F238E27FC236}">
                <a16:creationId xmlns:a16="http://schemas.microsoft.com/office/drawing/2014/main" id="{B3203DCC-5CA4-9948-93F9-5E484A48DE0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508664" y="4716763"/>
            <a:ext cx="3803600" cy="6151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ko-KR" altLang="en-US">
                <a:solidFill>
                  <a:srgbClr val="FF4F01"/>
                </a:solidFill>
                <a:latin typeface="+mj-ea"/>
                <a:ea typeface="+mj-ea"/>
              </a:rPr>
              <a:t>핵심 기능 및 추가 기능</a:t>
            </a:r>
            <a:endParaRPr>
              <a:solidFill>
                <a:srgbClr val="FF4F01"/>
              </a:solidFill>
              <a:latin typeface="+mj-ea"/>
              <a:ea typeface="+mj-ea"/>
            </a:endParaRPr>
          </a:p>
        </p:txBody>
      </p:sp>
      <p:sp>
        <p:nvSpPr>
          <p:cNvPr id="14" name="Google Shape;408;p32">
            <a:extLst>
              <a:ext uri="{FF2B5EF4-FFF2-40B4-BE49-F238E27FC236}">
                <a16:creationId xmlns:a16="http://schemas.microsoft.com/office/drawing/2014/main" id="{41D4337B-16AA-3D42-AD2B-CC2593FA8FD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948564" y="3404321"/>
            <a:ext cx="3270000" cy="162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</a:t>
            </a:r>
            <a:r>
              <a:rPr lang="en-US" altLang="ko-KR"/>
              <a:t>3</a:t>
            </a:r>
            <a:endParaRPr/>
          </a:p>
        </p:txBody>
      </p:sp>
      <p:sp>
        <p:nvSpPr>
          <p:cNvPr id="15" name="Google Shape;409;p32">
            <a:extLst>
              <a:ext uri="{FF2B5EF4-FFF2-40B4-BE49-F238E27FC236}">
                <a16:creationId xmlns:a16="http://schemas.microsoft.com/office/drawing/2014/main" id="{8C2A9588-866A-CD45-AF24-998DB8ABF6D6}"/>
              </a:ext>
            </a:extLst>
          </p:cNvPr>
          <p:cNvSpPr/>
          <p:nvPr/>
        </p:nvSpPr>
        <p:spPr>
          <a:xfrm>
            <a:off x="2175497" y="5332900"/>
            <a:ext cx="2979600" cy="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7580858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Business Meeting by Slidesgo">
  <a:themeElements>
    <a:clrScheme name="Simple Light">
      <a:dk1>
        <a:srgbClr val="000000"/>
      </a:dk1>
      <a:lt1>
        <a:srgbClr val="FFFFFF"/>
      </a:lt1>
      <a:dk2>
        <a:srgbClr val="FF6B03"/>
      </a:dk2>
      <a:lt2>
        <a:srgbClr val="073763"/>
      </a:lt2>
      <a:accent1>
        <a:srgbClr val="9FC5E8"/>
      </a:accent1>
      <a:accent2>
        <a:srgbClr val="F9CB9C"/>
      </a:accent2>
      <a:accent3>
        <a:srgbClr val="CFE2F3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와이드스크린</PresentationFormat>
  <Slides>47</Slides>
  <Notes>38</Notes>
  <HiddenSlides>0</HiddenSlide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47</vt:i4>
      </vt:variant>
    </vt:vector>
  </HeadingPairs>
  <TitlesOfParts>
    <vt:vector size="48" baseType="lpstr">
      <vt:lpstr>Simple Business Meeting by Slidesgo</vt:lpstr>
      <vt:lpstr>PowerPoint 프레젠테이션</vt:lpstr>
      <vt:lpstr>목차</vt:lpstr>
      <vt:lpstr>프로젝트 소개</vt:lpstr>
      <vt:lpstr>PowerPoint 프레젠테이션</vt:lpstr>
      <vt:lpstr>PowerPoint 프레젠테이션</vt:lpstr>
      <vt:lpstr>목표</vt:lpstr>
      <vt:lpstr>PowerPoint 프레젠테이션</vt:lpstr>
      <vt:lpstr>PowerPoint 프레젠테이션</vt:lpstr>
      <vt:lpstr>기능 명세서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화면 설계서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업무 분담</vt:lpstr>
      <vt:lpstr>PowerPoint 프레젠테이션</vt:lpstr>
      <vt:lpstr>일정 관리</vt:lpstr>
      <vt:lpstr>PowerPoint 프레젠테이션</vt:lpstr>
      <vt:lpstr>협업 관리</vt:lpstr>
      <vt:lpstr>PowerPoint 프레젠테이션</vt:lpstr>
      <vt:lpstr>PowerPoint 프레젠테이션</vt:lpstr>
      <vt:lpstr>PowerPoint 프레젠테이션</vt:lpstr>
      <vt:lpstr>아키텍쳐 설계</vt:lpstr>
      <vt:lpstr>PowerPoint 프레젠테이션</vt:lpstr>
      <vt:lpstr>DB 설계</vt:lpstr>
      <vt:lpstr>PowerPoint 프레젠테이션</vt:lpstr>
      <vt:lpstr>Rest API 설계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revision>15</cp:revision>
  <dcterms:created xsi:type="dcterms:W3CDTF">2020-12-25T16:39:05Z</dcterms:created>
  <dcterms:modified xsi:type="dcterms:W3CDTF">2021-01-12T07:43:57Z</dcterms:modified>
</cp:coreProperties>
</file>

<file path=docProps/thumbnail.jpeg>
</file>